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tags/tag2.xml" ContentType="application/vnd.openxmlformats-officedocument.presentationml.tags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tags/tag6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70" r:id="rId8"/>
    <p:sldId id="261" r:id="rId9"/>
    <p:sldId id="262" r:id="rId10"/>
    <p:sldId id="264" r:id="rId11"/>
    <p:sldId id="267" r:id="rId12"/>
    <p:sldId id="269" r:id="rId13"/>
    <p:sldId id="284" r:id="rId14"/>
    <p:sldId id="265" r:id="rId15"/>
    <p:sldId id="266" r:id="rId16"/>
    <p:sldId id="271" r:id="rId17"/>
    <p:sldId id="279" r:id="rId18"/>
    <p:sldId id="274" r:id="rId19"/>
    <p:sldId id="275" r:id="rId20"/>
    <p:sldId id="276" r:id="rId21"/>
    <p:sldId id="277" r:id="rId22"/>
    <p:sldId id="278" r:id="rId23"/>
    <p:sldId id="285" r:id="rId24"/>
    <p:sldId id="280" r:id="rId25"/>
    <p:sldId id="281" r:id="rId26"/>
    <p:sldId id="282" r:id="rId27"/>
    <p:sldId id="283" r:id="rId28"/>
    <p:sldId id="286" r:id="rId29"/>
    <p:sldId id="272" r:id="rId30"/>
    <p:sldId id="27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>
        <p:scale>
          <a:sx n="100" d="100"/>
          <a:sy n="100" d="100"/>
        </p:scale>
        <p:origin x="81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Shuster" userId="d3a676fa1a28d9db" providerId="LiveId" clId="{1EAF86C4-575D-42B5-8722-C030DC505603}"/>
    <pc:docChg chg="custSel modSld">
      <pc:chgData name="Sam Shuster" userId="d3a676fa1a28d9db" providerId="LiveId" clId="{1EAF86C4-575D-42B5-8722-C030DC505603}" dt="2021-04-28T14:45:12.746" v="11" actId="27636"/>
      <pc:docMkLst>
        <pc:docMk/>
      </pc:docMkLst>
      <pc:sldChg chg="modSp mod">
        <pc:chgData name="Sam Shuster" userId="d3a676fa1a28d9db" providerId="LiveId" clId="{1EAF86C4-575D-42B5-8722-C030DC505603}" dt="2021-04-28T14:27:48.231" v="9" actId="20577"/>
        <pc:sldMkLst>
          <pc:docMk/>
          <pc:sldMk cId="2886528444" sldId="259"/>
        </pc:sldMkLst>
        <pc:spChg chg="mod">
          <ac:chgData name="Sam Shuster" userId="d3a676fa1a28d9db" providerId="LiveId" clId="{1EAF86C4-575D-42B5-8722-C030DC505603}" dt="2021-04-28T14:27:48.231" v="9" actId="20577"/>
          <ac:spMkLst>
            <pc:docMk/>
            <pc:sldMk cId="2886528444" sldId="259"/>
            <ac:spMk id="3" creationId="{C098EB1E-997F-4F40-92E1-287DD5880555}"/>
          </ac:spMkLst>
        </pc:spChg>
      </pc:sldChg>
      <pc:sldChg chg="modSp mod">
        <pc:chgData name="Sam Shuster" userId="d3a676fa1a28d9db" providerId="LiveId" clId="{1EAF86C4-575D-42B5-8722-C030DC505603}" dt="2021-04-28T14:45:12.746" v="11" actId="27636"/>
        <pc:sldMkLst>
          <pc:docMk/>
          <pc:sldMk cId="214877350" sldId="268"/>
        </pc:sldMkLst>
        <pc:spChg chg="mod">
          <ac:chgData name="Sam Shuster" userId="d3a676fa1a28d9db" providerId="LiveId" clId="{1EAF86C4-575D-42B5-8722-C030DC505603}" dt="2021-04-28T14:45:12.746" v="11" actId="27636"/>
          <ac:spMkLst>
            <pc:docMk/>
            <pc:sldMk cId="214877350" sldId="268"/>
            <ac:spMk id="50" creationId="{5876EAA6-CB3B-4567-A841-D1FA070BAF43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1:38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 1800 0 0,'0'0'0'0'0,"7"-10"0"0"0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2:55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31 306 14672 0 0,'-11'5'852'0'0,"10"-3"-756"0"0,-1 0 0 0 0,0 0 0 0 0,1 0 0 0 0,-1 0 0 0 0,1 0 0 0 0,-1 1 0 0 0,1-1 0 0 0,0 0 0 0 0,0 1-1 0 0,0-1 1 0 0,1 1 0 0 0,-1 0 0 0 0,0 2 0 0 0,0 2-44 0 0,0-1 0 0 0,1 1-1 0 0,0-1 1 0 0,0 1-1 0 0,0-1 1 0 0,3 12-1 0 0,12 40 247 0 0,-9-37-265 0 0,2 6 31 0 0,13 42 426 0 0,-18-61-439 0 0,0-2-1 0 0,0 1 1 0 0,1 0-1 0 0,0-1 0 0 0,0 0 1 0 0,0 1-1 0 0,8 6 1 0 0,-12-12-41 0 0,1 0-1 0 0,0-1 1 0 0,0 1 0 0 0,-1-1 0 0 0,1 1-1 0 0,0 0 1 0 0,0-1 0 0 0,-1 1 0 0 0,1-1-1 0 0,0 0 1 0 0,0 1 0 0 0,0-1 0 0 0,2 1 0 0 0,-3-1 4 0 0,0 0 1 0 0,1 0 0 0 0,-1 0 0 0 0,1 0 0 0 0,-1-1 0 0 0,1 1 0 0 0,-1 0 0 0 0,0 0 0 0 0,1 0 0 0 0,-1 0 0 0 0,1 0 0 0 0,-1-1 0 0 0,0 1 0 0 0,1 0-1 0 0,-1 0 1 0 0,0-1 0 0 0,1 1 0 0 0,-1 0 0 0 0,0-1 0 0 0,1 1 0 0 0,-1-1 0 0 0,2-1 47 0 0,0-1-1 0 0,-1 0 1 0 0,0 0 0 0 0,1 0 0 0 0,-1-1-1 0 0,1-3 1 0 0,-1 0-143 0 0,1 2 166 0 0,6-22 101 0 0,0 1 0 0 0,-2-1 0 0 0,3-41 0 0 0,-17-213 1059 0 0,8 257-1141 0 0,0 1 0 0 0,1 0 0 0 0,2 0 0 0 0,8-41 0 0 0,-10 63-89 0 0,-1-1 0 0 0,0 1 0 0 0,0 0 0 0 0,1-1 0 0 0,-1 1 0 0 0,1 0 0 0 0,-1 0 0 0 0,1-1 0 0 0,0 1 0 0 0,-1 0 0 0 0,3-2 0 0 0,-3 3-10 0 0,0 0 0 0 0,0 0 0 0 0,0 0-1 0 0,0 0 1 0 0,1 0 0 0 0,-1 0 0 0 0,0 0-1 0 0,0 0 1 0 0,0 0 0 0 0,1 0 0 0 0,-1-1-1 0 0,0 1 1 0 0,0 1 0 0 0,0-1 0 0 0,1 0-1 0 0,-1 0 1 0 0,0 0 0 0 0,0 0 0 0 0,0 0 0 0 0,1 0-1 0 0,-1 0 1 0 0,0 0 0 0 0,0 0 0 0 0,0 0-1 0 0,1 1 1 0 0,6 6 51 0 0,7 9-3 0 0,-2 0 0 0 0,0 1 1 0 0,-1 0-1 0 0,17 36 0 0 0,66 227 306 0 0,-84-249-320 0 0,2 11 285 0 0,9 58 0 0 0,-22-185-93 0 0,1 55-3252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35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5416 0 0,'0'0'0'0'0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36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 4312 0 0,'-4'9'-185'0'0,"1"-5"339"0"0,-10 15-18 0 0,11-16-8 0 0,0 4 254 0 0,-5 14 109 0 0,5-11-389 0 0,-1 6-16 0 0,4 3 126 0 0,1 0 0 0 0,6 29-1 0 0,-2-16-142 0 0,0 3 305 0 0,-1-1-1 0 0,-2 1 0 0 0,-2 0 0 0 0,-3 38 0 0 0,-9 18 150 0 0,-6 111 906 0 0,18-183-1308 0 0,1 1 1 0 0,0-1 0 0 0,6 21-1 0 0,18 56 737 0 0,-6-29-518 0 0,15 86 1057 0 0,-33-147-1392 0 0,2 4 270 0 0,-4-10-268 0 0,0 0-1 0 0,0 0 0 0 0,0 0 0 0 0,0 0 0 0 0,0 0 1 0 0,0 0-1 0 0,0 1 0 0 0,0-1 0 0 0,0 0 0 0 0,0 0 1 0 0,0 0-1 0 0,0 0 0 0 0,0 0 0 0 0,0 0 1 0 0,0 0-1 0 0,0 1 0 0 0,0-1 0 0 0,0 0 0 0 0,0 0 1 0 0,0 0-1 0 0,0 0 0 0 0,0 0 0 0 0,0 0 0 0 0,0 0 1 0 0,0 0-1 0 0,0 1 0 0 0,0-1 0 0 0,0 0 1 0 0,0 0-1 0 0,0 0 0 0 0,-1 0 0 0 0,1 0 0 0 0,0 0 1 0 0,0 0-1 0 0,0 0 0 0 0,0 0 0 0 0,0 0 0 0 0,0 0 1 0 0,0 0-1 0 0,0 1 0 0 0,0-1 0 0 0,0 0 1 0 0,-1 0-1 0 0,1 0 0 0 0,0 0 0 0 0,0 0 0 0 0,0 0 1 0 0,0 0-1 0 0,0 0 0 0 0,0 0 0 0 0,0 0 1 0 0,-1 0-1 0 0,1 0 0 0 0,0 0 0 0 0,0 0 0 0 0,0 0 1 0 0,0 0-1 0 0,0 0 0 0 0,0 0 0 0 0,-2-1 20 0 0,1 0-1 0 0,0 0 1 0 0,0 0 0 0 0,-1 0-1 0 0,1 0 1 0 0,0 0-1 0 0,0 0 1 0 0,0 0-1 0 0,0-1 1 0 0,-7-6 64 0 0,-7-6-1868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39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3312 0 0,'0'0'16'0'0,"9"0"271"0"0,14 1 2395 0 0,-23 6-2210 0 0,-1-7-458 0 0,1 1 0 0 0,0-1 0 0 0,0 0 0 0 0,0 1-1 0 0,0-1 1 0 0,0 0 0 0 0,0 1 0 0 0,0-1 0 0 0,0 0 0 0 0,0 1 0 0 0,1-1 0 0 0,-1 1 0 0 0,0-1 0 0 0,0 0 0 0 0,0 1 0 0 0,0-1 0 0 0,0 0-1 0 0,1 1 1 0 0,-1-1 0 0 0,0 0 0 0 0,0 0 0 0 0,1 1 0 0 0,1 3 29 0 0,0-1 0 0 0,0 0 0 0 0,0 1 0 0 0,0-1 0 0 0,1 0 0 0 0,-1 0-1 0 0,4 3 1 0 0,-1-2 3 0 0,4 4 229 0 0,14 12 4 0 0,6-2 114 0 0,-1-1 7 0 0,-22-12-115 0 0,15 17 45 0 0,-12-15 23 0 0,1 5-61 0 0,-8-8-246 0 0,6 13 240 0 0,6 22 42 0 0,-12-29-80 0 0,2 15 4 0 0,-3-20-207 0 0,0-2 5 0 0,0 0 0 0 0,-1-1 1 0 0,1 1-1 0 0,0-1 0 0 0,3 5 1 0 0,2 3 241 0 0,-4-8-294 0 0,4 1 273 0 0,-5-3-252 0 0,-1 1 0 0 0,1-1-1 0 0,0 1 1 0 0,-1-1 0 0 0,1 1 0 0 0,0-1-1 0 0,-1 1 1 0 0,1-1 0 0 0,0 1 0 0 0,0-1 0 0 0,1 1-1 0 0,7-1 54 0 0,0 0-1 0 0,1-1 1 0 0,-1 0-1 0 0,0 0 0 0 0,0-1 1 0 0,10-3-1 0 0,-15 3-268 0 0,0 0 1 0 0,1 0-1 0 0,-1 0 0 0 0,0 0 0 0 0,0-1 0 0 0,0 1 0 0 0,7-7 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7:57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9648 0 0,'1'0'1040'0'0,"5"0"-830"0"0,0 1 0 0 0,0 0 0 0 0,0 0 0 0 0,8 3-1 0 0,7 2 84 0 0,49 3 2935 0 0,-22-4-3070 0 0,289 24 741 0 0,-275-25-814 0 0,-4-2-34 0 0,61-6 1 0 0,59-15 12 0 0,30-2-64 0 0,24-4 0 0 0,-202 22 224 0 0,55 1 0 0 0,-11 9-2743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7:58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1 13968 0 0,'0'0'968'0'0,"7"5"-348"0"0,-6-4-560 0 0,0 0 0 0 0,1 0 1 0 0,-1 0-1 0 0,0 0 1 0 0,0 0-1 0 0,0 1 0 0 0,0-1 1 0 0,0 0-1 0 0,0 1 1 0 0,0-1-1 0 0,0 1 0 0 0,-1-1 1 0 0,1 1-1 0 0,-1-1 1 0 0,2 4-1 0 0,5 27 889 0 0,-6-28-925 0 0,15 106 291 0 0,6 27 177 0 0,12 49-63 0 0,-29-152-350 0 0,-2 1 0 0 0,-1 0-1 0 0,-4 53 1 0 0,-2-20-31 0 0,-4 44 110 0 0,5-87-90 0 0,-1 0 0 0 0,-11 34-1 0 0,13-53-51 0 0,1-1 0 0 0,-2 0-1 0 0,1 0 1 0 0,0 0-1 0 0,-1 0 1 0 0,0 0-1 0 0,0 0 1 0 0,-6 5-1 0 0,8-8-11 0 0,-1-1 0 0 0,1 1 0 0 0,-1-1 0 0 0,1 0 0 0 0,-1 0 0 0 0,0 0 0 0 0,1 0 0 0 0,-1 0 0 0 0,0 0 0 0 0,0-1 0 0 0,0 1 0 0 0,0 0 0 0 0,1-1 0 0 0,-1 1 0 0 0,0-1 0 0 0,0 0 0 0 0,0 0 0 0 0,0 0 0 0 0,0 0 0 0 0,0 0 0 0 0,0 0 0 0 0,0 0 0 0 0,0-1 0 0 0,0 1 0 0 0,0-1 0 0 0,0 1 0 0 0,1-1 0 0 0,-3-1 0 0 0,-5-3 8 0 0,1 0 0 0 0,0 0 0 0 0,0-1 0 0 0,0-1 0 0 0,0 0 0 0 0,1 1 0 0 0,-7-10 0 0 0,2-1 11 0 0,1 1 0 0 0,1-1 0 0 0,0-1 0 0 0,1 1 0 0 0,-7-23 0 0 0,12 31 4 0 0,1-1 0 0 0,0 1 0 0 0,0-1 1 0 0,1 0-1 0 0,0 0 0 0 0,-1-18 0 0 0,3 28-7 0 0,0-1 0 0 0,1 1 0 0 0,-1 0-1 0 0,0-1 1 0 0,0 1 0 0 0,0 0 0 0 0,0-1 0 0 0,0 1-1 0 0,0 0 1 0 0,0 0 0 0 0,1-1 0 0 0,-1 1-1 0 0,0 0 1 0 0,0 0 0 0 0,0-1 0 0 0,1 1-1 0 0,-1 0 1 0 0,0 0 0 0 0,0 0 0 0 0,1 0-1 0 0,-1-1 1 0 0,0 1 0 0 0,0 0 0 0 0,1 0 0 0 0,-1 0-1 0 0,0 0 1 0 0,1 0 0 0 0,-1 0 0 0 0,0 0-1 0 0,1 0 1 0 0,-1-1 0 0 0,12 1-1519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8:00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9 230 12360 0 0,'0'-29'368'0'0,"0"18"-115"0"0,0 9-170 0 0,0 3-51 0 0,-5 108 545 0 0,1-46-314 0 0,7 11 175 0 0,1-14 22 0 0,-4 8 1220 0 0,0-69-1660 0 0,1 0-1 0 0,-1 0 1 0 0,1 0-1 0 0,-1 0 1 0 0,1 1-1 0 0,-1-1 1 0 0,1 0-1 0 0,-1-1 1 0 0,0 1-1 0 0,0 0 1 0 0,1-1 0 0 0,-1-1 25 0 0,7-22 137 0 0,-1 0-1 0 0,-2 0 1 0 0,2-29 0 0 0,11-118 457 0 0,-13 145-547 0 0,1 0-1 0 0,2 0 0 0 0,1 1 0 0 0,14-33 1 0 0,-22 58-84 0 0,5-10 77 0 0,1 0 0 0 0,9-15 0 0 0,-13 23-68 0 0,0 1-1 0 0,0 0 1 0 0,0-1-1 0 0,0 1 0 0 0,0 0 1 0 0,0 0-1 0 0,1 0 1 0 0,-1 0-1 0 0,1 0 1 0 0,-1 1-1 0 0,1-1 1 0 0,0 1-1 0 0,-1 0 0 0 0,1 0 1 0 0,4-1-1 0 0,-6 2-3 0 0,1 0-1 0 0,-1 0 1 0 0,1 0-1 0 0,-1 0 1 0 0,1 1-1 0 0,-1-1 1 0 0,0 0-1 0 0,1 1 1 0 0,-1-1-1 0 0,0 1 1 0 0,1 0 0 0 0,-1-1-1 0 0,0 1 1 0 0,0 0-1 0 0,2 1 1 0 0,16 16 58 0 0,-13-10-53 0 0,-1-1 0 0 0,0 1 1 0 0,0 1-1 0 0,0-1 0 0 0,-1 1 0 0 0,-1 0 0 0 0,1 0 0 0 0,2 13 0 0 0,11 78 91 0 0,-15-86-109 0 0,3 24 117 0 0,1 5 7 0 0,0 50 1 0 0,-6-74-38 0 0,1 0 1 0 0,0 1-1 0 0,2-1 1 0 0,6 25-1 0 0,-9-42-64 0 0,0-1 0 0 0,1 0 0 0 0,-1 1 1 0 0,1-1-1 0 0,-1 0 0 0 0,1 1 0 0 0,0-1 0 0 0,-1 0 0 0 0,1 0 0 0 0,0 0 0 0 0,0 0 1 0 0,0 0-1 0 0,0 0 0 0 0,0 0 0 0 0,0 0 0 0 0,0 0 0 0 0,0 0 0 0 0,0 0 0 0 0,1-1 1 0 0,-1 1-1 0 0,0 0 0 0 0,0-1 0 0 0,1 1 0 0 0,-1-1 0 0 0,0 0 0 0 0,1 1 1 0 0,-1-1-1 0 0,0 0 0 0 0,1 0 0 0 0,-1 0 0 0 0,1 0 0 0 0,-1 0 0 0 0,0 0 0 0 0,1 0 1 0 0,-1 0-1 0 0,0-1 0 0 0,1 1 0 0 0,-1 0 0 0 0,0-1 0 0 0,1 1 0 0 0,-1-1 0 0 0,0 0 1 0 0,0 1-1 0 0,1-1 0 0 0,-1 0 0 0 0,0 0 0 0 0,0 1 0 0 0,1-3 0 0 0,12-7 209 0 0,-11 9-692 0 0,-1-1 0 0 0,1 0 0 0 0,-1 0-1 0 0,0 1 1 0 0,3-4 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8:01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 14 15072 0 0,'0'0'10'0'0,"0"-1"0"0"0,0 0 0 0 0,0 1 0 0 0,0-1 0 0 0,0 1 0 0 0,0-1 0 0 0,0 1 0 0 0,0-1 0 0 0,0 0 0 0 0,0 1 1 0 0,0-1-1 0 0,0 1 0 0 0,-1-1 0 0 0,1 1 0 0 0,0-1 0 0 0,0 1 0 0 0,-1-1 0 0 0,1 1 0 0 0,0-1 0 0 0,-1 1 1 0 0,1-1-1 0 0,-1 0 0 0 0,0 1 31 0 0,0 0 0 0 0,0 0 0 0 0,0 0 0 0 0,0 0 0 0 0,1 0 0 0 0,-1-1 0 0 0,0 2 0 0 0,0-1 0 0 0,0 0 1 0 0,0 0-1 0 0,-1 0 0 0 0,-5 1 172 0 0,1 0-151 0 0,1 0 0 0 0,-1 0-1 0 0,1 1 1 0 0,0 0 0 0 0,0 0-1 0 0,0 0 1 0 0,0 0 0 0 0,0 1-1 0 0,0 0 1 0 0,-8 6 0 0 0,3-1 35 0 0,1 1 1 0 0,0 0 0 0 0,-13 16-1 0 0,11-10-54 0 0,1 0-1 0 0,0 1 0 0 0,1 0 1 0 0,1 0-1 0 0,0 1 0 0 0,1 0 0 0 0,1 0 1 0 0,1 1-1 0 0,0 0 0 0 0,2 0 1 0 0,0 0-1 0 0,0 1 0 0 0,1 26 0 0 0,2-16-25 0 0,-1-10 42 0 0,4 34 0 0 0,-3-48-49 0 0,1 1-1 0 0,1 0 1 0 0,-1-1 0 0 0,1 1 0 0 0,0-1 0 0 0,0 0 0 0 0,0 1 0 0 0,1-1-1 0 0,0 0 1 0 0,4 6 0 0 0,-1-3 11 0 0,1 0 0 0 0,0-1 0 0 0,0 0-1 0 0,11 9 1 0 0,-15-14-17 0 0,-1 0 1 0 0,1 0-1 0 0,0 0 0 0 0,0-1 0 0 0,0 1 0 0 0,0-1 0 0 0,0 0 0 0 0,0 0 1 0 0,1 0-1 0 0,-1-1 0 0 0,0 1 0 0 0,0-1 0 0 0,1 1 0 0 0,-1-1 0 0 0,0 0 1 0 0,1 0-1 0 0,4-2 0 0 0,4-1 8 0 0,0-1 0 0 0,-1-1 0 0 0,1 0 0 0 0,-1 0 0 0 0,0-1 0 0 0,0-1 0 0 0,-1 0 0 0 0,12-10 0 0 0,10-12 25 0 0,-19 17-23 0 0,24-17-1 0 0,-20 18-1 0 0,-3 2 7 0 0,15-13 0 0 0,-25 19-17 0 0,0-1 0 0 0,-1 1 1 0 0,1-1-1 0 0,-1 0 0 0 0,0 0 1 0 0,0 0-1 0 0,-1 0 0 0 0,4-7 0 0 0,0-2-2295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8:01.5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16687 0 0,'1'0'12'0'0,"0"0"0"0"0,0 0 0 0 0,0 0 0 0 0,0 0 0 0 0,0 0 0 0 0,1 0 0 0 0,-1 0 0 0 0,0 0 0 0 0,0 1 0 0 0,0-1-1 0 0,0 1 1 0 0,0-1 0 0 0,0 0 0 0 0,0 1 0 0 0,0 0 0 0 0,2 1 0 0 0,-2-1 22 0 0,-1 0-1 0 0,1 1 1 0 0,0-1 0 0 0,0 1-1 0 0,-1-1 1 0 0,1 1 0 0 0,-1-1-1 0 0,1 1 1 0 0,-1 0 0 0 0,0-1-1 0 0,1 4 1 0 0,32 328 2224 0 0,-18-152-2004 0 0,-2-13 494 0 0,-15-129-446 0 0,1-31-242 0 0,1 0 1 0 0,0 0-1 0 0,0 0 0 0 0,0 0 1 0 0,3 15-1 0 0,-1-15 327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8:01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0 132 18487 0 0,'1'0'1'0'0,"12"1"130"0"0,0-1 0 0 0,0-1 1 0 0,0 0-1 0 0,0-1 1 0 0,0 0-1 0 0,19-7 0 0 0,-11 0 326 0 0,-1-1-1 0 0,34-22 0 0 0,-36 20-73 0 0,1 1 0 0 0,0 1 0 0 0,26-10-1 0 0,-33 17-243 0 0,0 0 0 0 0,24-2-1 0 0,-12 3 236 0 0,-7 1-221 0 0</inkml:trace>
  <inkml:trace contextRef="#ctx0" brushRef="#br0" timeOffset="1">470 136 16983 0 0,'0'0'266'0'0,"-4"8"1303"0"0,1-1-1441 0 0,0 1 0 0 0,1-1 1 0 0,0 1-1 0 0,0 0 0 0 0,0 0 0 0 0,1 0 0 0 0,0 11 1 0 0,0-6-78 0 0,-3 42 82 0 0,3-33-7 0 0,0-1 1 0 0,-2 0-1 0 0,-10 41 1 0 0,8-43-191 0 0,3-13-2425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8:02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16783 0 0,'0'0'0'0'0,"3"4"0"0"0,0 2 0 0 0,-2-1 520 0 0,2 4 0 0 0,-2 0-520 0 0,5 0 0 0 0,-2-1 408 0 0,0 2 0 0 0,0-2-408 0 0,1-1 0 0 0,-1 0 0 0 0,0-1 0 0 0,1 0 0 0 0,0 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49:47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916 110 5824 0 0,'0'0'440'0'0,"-1"-4"-74"0"0,1-1-288 0 0,0 4-2 0 0,0-1 0 0 0,0 1 0 0 0,0-1 1 0 0,0 1-1 0 0,-1-1 0 0 0,1 1 0 0 0,0 0 1 0 0,-1-1-1 0 0,1 1 0 0 0,-2-3 0 0 0,-6-13 777 0 0,5 14-865 0 0,-3-2 795 0 0,-3-3-132 0 0,0 4-539 0 0,0 0-1 0 0,0 1 1 0 0,-11-3 0 0 0,-6-2-36 0 0,5 1 100 0 0,-33-7 1 0 0,45 13-112 0 0,0-1 0 0 0,0 2 1 0 0,1-1-1 0 0,-1 1 0 0 0,0 1 0 0 0,0 0 0 0 0,-9 2 0 0 0,-16 5 152 0 0,1 2-1 0 0,-41 18 0 0 0,-62 36 291 0 0,85-39-276 0 0,32-16-175 0 0,1 1 0 0 0,1 1 1 0 0,0 1-1 0 0,0 0 0 0 0,1 2 0 0 0,-21 21 0 0 0,14-10 90 0 0,-39 53 0 0 0,50-60-86 0 0,1 1 0 0 0,1-1-1 0 0,1 2 1 0 0,-9 26 0 0 0,7-7 118 0 0,1-1 1 0 0,3 1-1 0 0,-5 69 0 0 0,9 121 313 0 0,4-186-213 0 0,12 76 0 0 0,-10-105-230 0 0,0 0 1 0 0,1-1-1 0 0,0 1 0 0 0,1-1 0 0 0,0 0 1 0 0,1-1-1 0 0,1 1 0 0 0,0-1 0 0 0,13 17 1 0 0,-13-22-32 0 0,-1 0 0 0 0,2 0 1 0 0,-1-1-1 0 0,0 0 1 0 0,1-1-1 0 0,0 0 0 0 0,1 0 1 0 0,-1 0-1 0 0,1-1 1 0 0,0 0-1 0 0,0-1 1 0 0,0 0-1 0 0,0-1 0 0 0,1 0 1 0 0,-1 0-1 0 0,1-1 1 0 0,-1 0-1 0 0,16 0 1 0 0,-8-2 18 0 0,0-1 0 0 0,0 0 0 0 0,0-1 0 0 0,0 0 0 0 0,-1-2 0 0 0,0 0 0 0 0,0-1 0 0 0,0 0 0 0 0,25-15 0 0 0,44-38 124 0 0,-28 18-92 0 0,65-43 96 0 0,139-127 0 0 0,-231 184-19 0 0,44-54-1 0 0,-61 65-84 0 0,-2 0-1 0 0,0-1 0 0 0,0-1 0 0 0,-2 1 0 0 0,10-26 0 0 0,-18 41-18 0 0,0 0-1 0 0,-1 0 1 0 0,1 0-1 0 0,-1 0 1 0 0,0 0-1 0 0,1 0 1 0 0,-1-1-1 0 0,0 1 1 0 0,0-2-1 0 0,0 3-23 0 0,-1 1-1 0 0,1-1 1 0 0,0 0 0 0 0,0 0-1 0 0,-1 1 1 0 0,1-1 0 0 0,0 0 0 0 0,-1 1-1 0 0,1-1 1 0 0,-1 0 0 0 0,1 1-1 0 0,-1-1 1 0 0,1 0 0 0 0,-1 1-1 0 0,1-1 1 0 0,-1 1 0 0 0,1-1 0 0 0,-1 1-1 0 0,0-1 1 0 0,1 1 0 0 0,-1 0-1 0 0,0-1 1 0 0,0 1 0 0 0,1 0-1 0 0,-1 0 1 0 0,0-1 0 0 0,-1 1-1 0 0,-12-2 71 0 0,-1 0 0 0 0,1 1-1 0 0,-29 2 1 0 0,25-1-2 0 0,-18 2 28 0 0,0 1-1 0 0,1 2 0 0 0,-67 19 0 0 0,-97 47 475 0 0,193-69-564 0 0,0 0-1 0 0,0 1 0 0 0,0 0 1 0 0,0 0-1 0 0,1 0 1 0 0,-1 1-1 0 0,1 0 0 0 0,0 0 1 0 0,0 1-1 0 0,0-1 0 0 0,0 1 1 0 0,-6 9-1 0 0,11-13-15 0 0,0-1 0 0 0,-1 0 0 0 0,1 1 1 0 0,0-1-1 0 0,0 0 0 0 0,0 1 0 0 0,0-1 0 0 0,0 0 0 0 0,0 1 1 0 0,0-1-1 0 0,0 0 0 0 0,0 1 0 0 0,0-1 0 0 0,0 0 0 0 0,0 1 0 0 0,0-1 1 0 0,0 0-1 0 0,0 0 0 0 0,1 1 0 0 0,-1-1 0 0 0,0 0 0 0 0,0 1 0 0 0,0-1 1 0 0,0 0-1 0 0,1 0 0 0 0,-1 1 0 0 0,0-1 0 0 0,0 0 0 0 0,1 0 0 0 0,-1 1 1 0 0,0-1-1 0 0,0 0 0 0 0,1 0 0 0 0,-1 1 0 0 0,12 4 100 0 0,6-2-71 0 0,0-1 1 0 0,1 0-1 0 0,-1-2 0 0 0,30-2 0 0 0,-36 1-1362 0 0,22-6-1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8:02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120 180 15272 0 0,'0'0'256'0'0,"-11"1"855"0"0,0 3-810 0 0,8-3-101 0 0,0 0 1 0 0,0 0 0 0 0,0 0-1 0 0,0 1 1 0 0,0-1 0 0 0,0 1 0 0 0,0 0-1 0 0,0 0 1 0 0,1 0 0 0 0,-4 4-1 0 0,1-1-159 0 0,0 1-1 0 0,1 0 1 0 0,0 1 0 0 0,0-1-1 0 0,-5 13 1 0 0,-11 36 162 0 0,17-47-198 0 0,1 0 65 0 0,0 0-1 0 0,0 1 1 0 0,1-1-1 0 0,0 0 1 0 0,1 0-1 0 0,0 0 1 0 0,0 1-1 0 0,0-1 1 0 0,1 0-1 0 0,1 0 1 0 0,-1 1 0 0 0,1-1-1 0 0,1 0 1 0 0,4 10-1 0 0,-7-17-57 0 0,0 0 1 0 0,1 0-1 0 0,-1 0 0 0 0,1 0 1 0 0,-1 0-1 0 0,1-1 0 0 0,-1 1 1 0 0,1 0-1 0 0,-1 0 0 0 0,1-1 0 0 0,0 1 1 0 0,0 0-1 0 0,-1-1 0 0 0,1 1 1 0 0,0 0-1 0 0,0-1 0 0 0,0 1 1 0 0,-1-1-1 0 0,1 0 0 0 0,0 1 1 0 0,0-1-1 0 0,0 0 0 0 0,0 1 1 0 0,0-1-1 0 0,0 0 0 0 0,0 0 1 0 0,0 0-1 0 0,0 0 0 0 0,0 0 0 0 0,0 0 1 0 0,0 0-1 0 0,0 0 0 0 0,0 0 1 0 0,0-1-1 0 0,-1 1 0 0 0,1 0 1 0 0,0-1-1 0 0,0 1 0 0 0,0 0 1 0 0,1-2-1 0 0,3-1 47 0 0,1 0-1 0 0,-1 0 1 0 0,-1-1 0 0 0,10-9-1 0 0,-13 12-43 0 0,7-7 14 0 0,-1 0 0 0 0,0-1 0 0 0,0 0 0 0 0,-1-1 0 0 0,0 1 0 0 0,7-18 0 0 0,-5 8 46 0 0,-1-1-1 0 0,8-35 1 0 0,-12 34-14 0 0,-1 1 0 0 0,-1 0 0 0 0,0-1 0 0 0,-2 1-1 0 0,0-1 1 0 0,-1 1 0 0 0,-1 0 0 0 0,-8-25 0 0 0,11 44-65 0 0,-9-27 83 0 0,8 27-68 0 0,1-1 0 0 0,-1 1 1 0 0,0-1-1 0 0,0 1 0 0 0,0-1 0 0 0,0 1 0 0 0,0 0 0 0 0,0 0 0 0 0,0-1 0 0 0,0 1 0 0 0,0 0 0 0 0,0 0 0 0 0,-1 0 0 0 0,-2-1 0 0 0,0 0 43 0 0,4 2-47 0 0,-1-1 1 0 0,1 1-1 0 0,-1 0 1 0 0,0-1-1 0 0,1 1 1 0 0,-1 0 0 0 0,0 0-1 0 0,1 0 1 0 0,-1 0-1 0 0,0 0 1 0 0,1 0-1 0 0,-1 0 1 0 0,0 0-1 0 0,0 0 1 0 0,0 0 25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8:02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50 103 15176 0 0,'0'0'57'0'0,"-1"0"-2"0"0,0 0 1 0 0,0 0-1 0 0,0 0 0 0 0,1 1 1 0 0,-1-1-1 0 0,0 0 1 0 0,1 0-1 0 0,-1 1 0 0 0,0-1 1 0 0,1 1-1 0 0,-1-1 0 0 0,0 1 1 0 0,1-1-1 0 0,-1 1 1 0 0,-2 6-37 0 0,1 0 1 0 0,1 1 0 0 0,-1-1 0 0 0,1 0 0 0 0,0 15 0 0 0,0-2 53 0 0,-17 196 246 0 0,11-105-157 0 0,4-75-8 0 0,5-52 48 0 0,1 0 0 0 0,0 0 0 0 0,8-25 0 0 0,-5 21-74 0 0,15-74 7 0 0,2-8 166 0 0,-18 86-261 0 0,0 1 0 0 0,1 0 0 0 0,1-1 0 0 0,11-17 0 0 0,-18 32-33 0 0,16-25 85 0 0,1 0-1 0 0,1 1 1 0 0,25-26 0 0 0,-41 49-87 0 0,0 1 1 0 0,0-1-1 0 0,0 0 1 0 0,0 1 0 0 0,0-1-1 0 0,0 1 1 0 0,1 0-1 0 0,-1-1 1 0 0,1 1-1 0 0,-1 0 1 0 0,1 1-1 0 0,-1-1 1 0 0,1 0-1 0 0,-1 1 1 0 0,1-1 0 0 0,0 1-1 0 0,4 0 1 0 0,-2 0 7 0 0,1 1 0 0 0,0 0 0 0 0,-1 1 0 0 0,1-1 0 0 0,-1 1 0 0 0,1 0 0 0 0,5 4 0 0 0,-4-3 0 0 0,0 1 1 0 0,-1 1-1 0 0,0-1 1 0 0,0 1-1 0 0,0 0 1 0 0,0 0-1 0 0,-1 1 1 0 0,0-1 0 0 0,0 1-1 0 0,0 0 1 0 0,-1 1-1 0 0,0-1 1 0 0,6 14-1 0 0,1 5 70 0 0,-2 1 0 0 0,9 42-1 0 0,-8-30-57 0 0,-6-26-12 0 0,3 15 247 0 0,1 0 0 0 0,22 47-1 0 0,-23-61-36 0 0,-5-7-170 0 0,1 0-1 0 0,0 0 1 0 0,0-1 0 0 0,1 0-1 0 0,4 7 1 0 0,-5-11-29 0 0,-1 1 0 0 0,0-1 1 0 0,0 0-1 0 0,0 0 0 0 0,1 0 0 0 0,-1 0 1 0 0,1 0-1 0 0,-1-1 0 0 0,0 1 0 0 0,1-1 0 0 0,-1 1 1 0 0,1-1-1 0 0,-1 0 0 0 0,1 0 0 0 0,0 0 0 0 0,-1 0 1 0 0,1-1-1 0 0,-1 1 0 0 0,1-1 0 0 0,-1 1 0 0 0,0-1 1 0 0,1 0-1 0 0,-1 0 0 0 0,3-1 0 0 0,5-8-2705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8:06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76 10848 0 0,'0'-1'-7'0'0,"0"1"-1"0"0,0 0 1 0 0,1-1 0 0 0,-1 1 0 0 0,0-1 0 0 0,1 1 0 0 0,-1 0 0 0 0,0-1 0 0 0,1 1 0 0 0,-1 0 0 0 0,0-1-1 0 0,1 1 1 0 0,-1 0 0 0 0,1 0 0 0 0,-1-1 0 0 0,1 1 0 0 0,-1 0 0 0 0,0 0 0 0 0,1 0 0 0 0,2-2-421 0 0,-5-4 222 0 0,1 2 340 0 0,0-1 1 0 0,0 0 0 0 0,1 1-1 0 0,-1-1 1 0 0,1-7 0 0 0,0 11-37 0 0,0 0 0 0 0,0-1 0 0 0,0 1 0 0 0,0 0-1 0 0,0-1 1 0 0,0 1 0 0 0,0 0 0 0 0,-1-1 0 0 0,1 1 0 0 0,-1 0 0 0 0,1-1 0 0 0,-1 1 0 0 0,1 0 0 0 0,-1 0 0 0 0,0-1 0 0 0,-2-4 1471 0 0,4 16-257 0 0,-1-8-1261 0 0,1-1 0 0 0,-1 1 0 0 0,0-1 0 0 0,1 1 0 0 0,0 0 0 0 0,-1-1 0 0 0,1 1 1 0 0,1 1-1 0 0,3 8 209 0 0,4 23 202 0 0,8 62 1 0 0,-3-11 90 0 0,13 54 766 0 0,-26-126-993 0 0,-1-13-295 0 0,0 1-1 0 0,0 0 0 0 0,0 0 0 0 0,0-1 1 0 0,0 1-1 0 0,1 0 0 0 0,-1-1 1 0 0,0 1-1 0 0,0 0 0 0 0,0-1 0 0 0,1 1 1 0 0,-1 0-1 0 0,1 0 0 0 0,-1-1-12 0 0,1 1-1 0 0,0-1 0 0 0,0 1 1 0 0,-1-1-1 0 0,1 0 0 0 0,0 0 1 0 0,-1 1-1 0 0,1-1 0 0 0,0 0 1 0 0,0 0-1 0 0,0 0 0 0 0,-1 0 1 0 0,1 0-1 0 0,0 0 0 0 0,1 0 1 0 0,0 0 11 0 0,-1 0 1 0 0,1-1-1 0 0,-1 1 1 0 0,0 0 0 0 0,1-1-1 0 0,-1 1 1 0 0,1-1-1 0 0,-1 0 1 0 0,0 1-1 0 0,0-1 1 0 0,1 0-1 0 0,-1 0 1 0 0,1-1 0 0 0,17-16-24 0 0,-9 8 119 0 0,-4 4-90 0 0,0 0 0 0 0,0 0-1 0 0,-1 0 1 0 0,0 0 0 0 0,0-1 0 0 0,0 0-1 0 0,-1 0 1 0 0,0 0 0 0 0,0-1 0 0 0,-1 1-1 0 0,0-1 1 0 0,3-11 0 0 0,-2-2 49 0 0,0 1-1 0 0,-1-1 1 0 0,-1 0-1 0 0,-1 0 1 0 0,-3-39-1 0 0,1 44-66 0 0,0 9 43 0 0,0-1 0 0 0,-4-12-1 0 0,3 13 125 0 0,0 0 0 0 0,0-1 0 0 0,1 1 0 0 0,0-1 0 0 0,-1-10 0 0 0,3 22-108 0 0,-1 1 0 0 0,1-1 0 0 0,0 0 0 0 0,2 7 0 0 0,2 10-64 0 0,1 30 138 0 0,-5-32-90 0 0,2-1 0 0 0,8 36 0 0 0,10 41 99 0 0,-11-42-72 0 0,-4-25-79 0 0,6 25 95 0 0,-5-15-66 0 0,-6-30-21 0 0,1 0 1 0 0,-1 0 0 0 0,1-1 0 0 0,1 1-1 0 0,5 13 1 0 0,-1-5 23 0 0,11 31-1 0 0,-16-42-19 0 0,-2-3-17 0 0,1 0-1 0 0,0 0 1 0 0,0 0-1 0 0,0-1 1 0 0,0 1 0 0 0,0 0-1 0 0,1-1 1 0 0,-1 1 0 0 0,0-1-1 0 0,1 1 1 0 0,-1-1-1 0 0,1 0 1 0 0,-1 1 0 0 0,4 0-1 0 0,9 9 12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11.9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756 184 7432 0 0,'4'-13'314'0'0,"-1"2"-200"0"0,1 1 0 0 0,-1-1 0 0 0,-1 0 0 0 0,0 0 0 0 0,-1 0 0 0 0,0-19 0 0 0,-1 24-5 0 0,-1 0 0 0 0,-1 0 0 0 0,1 0 0 0 0,-1 0 0 0 0,0 1 0 0 0,0-1 0 0 0,-6-9 0 0 0,6 13-94 0 0,1 1 0 0 0,-1 0 1 0 0,0-1-1 0 0,1 1 1 0 0,-1 0-1 0 0,0-1 0 0 0,0 1 1 0 0,0 0-1 0 0,0 1 1 0 0,0-1-1 0 0,0 0 0 0 0,0 0 1 0 0,0 1-1 0 0,-4-1 1 0 0,-31-2 110 0 0,36 3-123 0 0,-17 0 25 0 0,0 1 1 0 0,0 0 0 0 0,1 2-1 0 0,-1 0 1 0 0,0 1-1 0 0,1 1 1 0 0,0 0 0 0 0,0 1-1 0 0,0 1 1 0 0,1 1-1 0 0,0 0 1 0 0,-16 12 0 0 0,-4 5-19 0 0,-100 73 176 0 0,34-4 119 0 0,83-73-62 0 0,5-8-129 0 0,1 1 0 0 0,1 0 0 0 0,0 1 0 0 0,-17 29 0 0 0,8-3 388 0 0,-23 61 0 0 0,41-92-447 0 0,1 0 0 0 0,0 0 0 0 0,0 1 0 0 0,1-1 0 0 0,1 0 0 0 0,-1 1 0 0 0,3 15 0 0 0,0-8 47 0 0,1-1 0 0 0,1 1 0 0 0,8 25 0 0 0,-8-33 13 0 0,0 0-1 0 0,0 0 1 0 0,1-1-1 0 0,8 14 1 0 0,-10-19-77 0 0,0 0 0 0 0,0 0 1 0 0,1-1-1 0 0,-1 0 0 0 0,1 1 0 0 0,-1-1 0 0 0,1-1 1 0 0,0 1-1 0 0,0-1 0 0 0,1 1 0 0 0,-1-1 0 0 0,7 2 1 0 0,-3-1-5 0 0,1 0 0 0 0,0 0 1 0 0,-1-1-1 0 0,1-1 0 0 0,0 1 1 0 0,0-1-1 0 0,0-1 0 0 0,0 0 1 0 0,0 0-1 0 0,0-1 0 0 0,15-2 1 0 0,3-5 59 0 0,-1-2 0 0 0,1 0 0 0 0,26-15 0 0 0,-10 4 94 0 0,-12 6-95 0 0,32-23 1 0 0,-20 12-49 0 0,-19 10 19 0 0,-1-1 1 0 0,29-27-1 0 0,21-17 127 0 0,-60 52-129 0 0,0-1 1 0 0,0 0 0 0 0,-1-1 0 0 0,0-1 0 0 0,-1 0 0 0 0,14-18 0 0 0,-17 20-3 0 0,7-12 220 0 0,-14 21-265 0 0,-1-1 1 0 0,1 1 0 0 0,0-1 0 0 0,-1 0 0 0 0,1 1-1 0 0,-1-1 1 0 0,1 0 0 0 0,-1 1 0 0 0,0-1-1 0 0,0 0 1 0 0,0 1 0 0 0,0-3 0 0 0,0 3-10 0 0,0 1 1 0 0,0-1-1 0 0,0 1 0 0 0,-1 0 1 0 0,1-1-1 0 0,0 1 1 0 0,0-1-1 0 0,-1 1 1 0 0,1-1-1 0 0,0 1 0 0 0,0 0 1 0 0,-1-1-1 0 0,1 1 1 0 0,-1 0-1 0 0,1-1 1 0 0,0 1-1 0 0,-1 0 0 0 0,1-1 1 0 0,-1 1-1 0 0,1 0 1 0 0,-1 0-1 0 0,1 0 0 0 0,0-1 1 0 0,-1 1-1 0 0,1 0 1 0 0,-1 0-1 0 0,1 0 1 0 0,-1 0-1 0 0,1 0 0 0 0,-1 0 1 0 0,1 0-1 0 0,-1 0 1 0 0,0 0-1 0 0,-21 3 94 0 0,15-1-28 0 0,-14 1 10 0 0,1 2-1 0 0,-1 1 1 0 0,1 0-1 0 0,1 2 1 0 0,-1 0-1 0 0,1 1 1 0 0,1 1-1 0 0,-24 16 1 0 0,38-24-54 0 0,0 1 1 0 0,0-1-1 0 0,-1 0 1 0 0,1 0-1 0 0,-1-1 1 0 0,1 1-1 0 0,-1-1 1 0 0,1 0 0 0 0,-6 1-1 0 0,7-2-4 0 0,0 0 0 0 0,0 0 0 0 0,0 0 0 0 0,0 0 0 0 0,0 0 1 0 0,0-1-1 0 0,0 0 0 0 0,0 1 0 0 0,1-1 0 0 0,-1 0 0 0 0,0 0 0 0 0,0 0 0 0 0,1-1 0 0 0,-1 1 0 0 0,-4-4 0 0 0,1 0-36 0 0,5 5-58 0 0,0-1 0 0 0,0 1 0 0 0,1-1 0 0 0,-1 1 0 0 0,0-1 0 0 0,0 1 0 0 0,1-1 0 0 0,-1 0 0 0 0,1 1 0 0 0,-1-1 0 0 0,0 0 0 0 0,1 0 0 0 0,-1 1 0 0 0,1-1 0 0 0,0 0 0 0 0,-1 0 0 0 0,1 0 0 0 0,0 0 0 0 0,-1 1 0 0 0,1-1 0 0 0,0 0 0 0 0,0 0 0 0 0,0 0 0 0 0,0 0 0 0 0,0-2 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12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1 781 7024 0 0,'9'-9'36'0'0,"37"-40"574"0"0,-40 39-549 0 0,0 0 0 0 0,0 0 0 0 0,-1 0 0 0 0,-1-1 0 0 0,1 0 1 0 0,-2 0-1 0 0,4-16 0 0 0,4-10-44 0 0,3-2 239 0 0,-3 8 76 0 0,12-57 1 0 0,15-69 1238 0 0,-34 143-1226 0 0,7-19 138 0 0,2 0 0 0 0,27-52 0 0 0,-32 68-449 0 0,3-7 759 0 0,-8 16-376 0 0,1-1 1 0 0,8-12-1 0 0,-8 14-291 0 0,-4 6-61 0 0,1-1 0 0 0,-1 1 0 0 0,1 0 0 0 0,-1 0 0 0 0,1 0 0 0 0,0 0 0 0 0,0 0 0 0 0,-1 0 0 0 0,1 0 0 0 0,0 0 0 0 0,0 0 0 0 0,0 0 0 0 0,0 0 0 0 0,0 1 0 0 0,0-1 0 0 0,0 0 0 0 0,0 1 0 0 0,0-1 0 0 0,0 0 0 0 0,1 1 0 0 0,0-1 0 0 0,-1 1-36 0 0,-1 0 0 0 0,1 1 1 0 0,-1-1-1 0 0,1 0 0 0 0,-1 0 1 0 0,1 0-1 0 0,-1 1 0 0 0,1-1 1 0 0,-1 0-1 0 0,1 0 0 0 0,-1 1 1 0 0,1-1-1 0 0,-1 1 0 0 0,0-1 0 0 0,1 0 1 0 0,-1 1-1 0 0,1-1 0 0 0,-1 1 1 0 0,0-1-1 0 0,0 1 0 0 0,1-1 1 0 0,-1 1-1 0 0,6 15 224 0 0,-4-11-102 0 0,21 58 98 0 0,46 124 404 0 0,42 67 45 0 0,-100-228-578 0 0,-8-18-63 0 0,0 0 0 0 0,1-1 0 0 0,-1 0 1 0 0,2 1-1 0 0,-1-1 0 0 0,11 12 0 0 0,5 7 95 0 0,-17-22-117 0 0,0 0 1 0 0,0 1-1 0 0,0-1 1 0 0,1 0-1 0 0,-1-1 1 0 0,7 6-1 0 0,-10-9-7 0 0,1 0-1 0 0,-1 0 0 0 0,1 0 1 0 0,-1 0-1 0 0,1 0 0 0 0,-1 0 1 0 0,1 0-1 0 0,-1 0 1 0 0,1 0-1 0 0,0 0 0 0 0,-1-1 1 0 0,0 1-1 0 0,1 0 0 0 0,-1 0 1 0 0,1 0-1 0 0,-1-1 0 0 0,1 1 1 0 0,-1 0-1 0 0,1-1 0 0 0,-1 1 1 0 0,0 0-1 0 0,1-1 0 0 0,-1 1 1 0 0,1-1-1 0 0,8-9-3061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12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0 182 11856 0 0,'0'0'0'0'0,"2"-1"0"0"0,3-4 0 0 0,-1 1 224 0 0,0 2 0 0 0,6-5-224 0 0,5-6 0 0 0,10-8 72 0 0,0-2 0 0 0,0 1-72 0 0,-3 2 0 0 0,0 2 0 0 0,-2 1 0 0 0,2 2 0 0 0,-2 1 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13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526 300 8640 0 0,'1'-2'9'0'0,"1"-1"1"0"0,0 1-1 0 0,0-1 0 0 0,0 1 1 0 0,1 0-1 0 0,2-3 1 0 0,7-7 28 0 0,-8 7 42 0 0,-1 0 0 0 0,0 0 1 0 0,0-1-1 0 0,-1 1 0 0 0,0-1 0 0 0,1 1 1 0 0,-2-1-1 0 0,1 0 0 0 0,-1 0 1 0 0,0 0-1 0 0,0 0 0 0 0,0 0 0 0 0,-1 0 1 0 0,0 0-1 0 0,-1 0 0 0 0,1 0 0 0 0,-1 0 1 0 0,0 0-1 0 0,0 0 0 0 0,-4-11 1 0 0,2 10-53 0 0,0-1 0 0 0,-1 1 0 0 0,1-1 0 0 0,-1 1 0 0 0,-1 0 0 0 0,1 1 0 0 0,-1-1 0 0 0,0 1 0 0 0,-1 0 0 0 0,1 0 0 0 0,-1 0 0 0 0,-1 1 0 0 0,1 0 0 0 0,-14-8 0 0 0,8 7 92 0 0,0 1 0 0 0,-1 0-1 0 0,1 1 1 0 0,-1 1 0 0 0,0 0-1 0 0,0 0 1 0 0,0 1 0 0 0,0 1 0 0 0,-1 0-1 0 0,1 1 1 0 0,0 0 0 0 0,0 1-1 0 0,-23 5 1 0 0,18-2 77 0 0,0 1 1 0 0,1 1-1 0 0,-1 0 1 0 0,1 1-1 0 0,0 1 1 0 0,1 1-1 0 0,0 0 1 0 0,0 2-1 0 0,-17 13 1 0 0,22-14-52 0 0,1 1 0 0 0,0 0-1 0 0,1 1 1 0 0,0 0 0 0 0,0 0 0 0 0,1 1 0 0 0,1 0 0 0 0,1 1 0 0 0,-10 24 0 0 0,15-36-114 0 0,1-1 0 0 0,0 1 1 0 0,-1-1-1 0 0,1 1 0 0 0,0-1 1 0 0,-1 1-1 0 0,1-1 0 0 0,0 1 1 0 0,0-1-1 0 0,1 1 0 0 0,-1 0 1 0 0,0-1-1 0 0,0 1 0 0 0,1-1 1 0 0,-1 1-1 0 0,1-1 0 0 0,-1 0 1 0 0,1 1-1 0 0,-1-1 0 0 0,1 1 1 0 0,0-1-1 0 0,0 0 0 0 0,0 0 1 0 0,0 1-1 0 0,0-1 0 0 0,0 0 1 0 0,0 0-1 0 0,0 0 1 0 0,0 0-1 0 0,1 0 0 0 0,1 1 1 0 0,4 2 86 0 0,0 0 1 0 0,0 0-1 0 0,1-1 1 0 0,12 4-1 0 0,-12-5-32 0 0,77 26 171 0 0,90 34 214 0 0,-17 14-242 0 0,-145-68-210 0 0,0 1 0 0 0,0-1 0 0 0,-1 2 0 0 0,16 16 0 0 0,-20-18-5 0 0,-1 0-1 0 0,0 1 0 0 0,0 0 1 0 0,-1 1-1 0 0,0-1 0 0 0,9 20 0 0 0,-13-23-8 0 0,0 0-1 0 0,-1 0 0 0 0,1 0 1 0 0,-1 1-1 0 0,0-1 0 0 0,-1 0 1 0 0,0 1-1 0 0,0 8 0 0 0,0-12-2 0 0,-1 1 0 0 0,1 0 0 0 0,-1-1 0 0 0,0 1 0 0 0,0-1 0 0 0,0 1 0 0 0,0-1 0 0 0,-1 1 0 0 0,1-1 0 0 0,-1 0 0 0 0,0 0 0 0 0,0 0 0 0 0,0 0 0 0 0,0 0 0 0 0,-6 5 0 0 0,-5 3 1 0 0,6-4 3 0 0,0-1-1 0 0,-1 0 1 0 0,1-1-1 0 0,-1 1 1 0 0,-13 5-1 0 0,1-4 2 0 0,-1-1 0 0 0,0-1-1 0 0,-26 4 1 0 0,39-8-8 0 0,-93 10 19 0 0,24-4-8 0 0,60-5-11 0 0,-1 0 0 0 0,1-1 0 0 0,0-2 0 0 0,-33-3 0 0 0,47 4 85 0 0,0-1-1 0 0,0 0 1 0 0,0 0-1 0 0,0 0 1 0 0,0 0-1 0 0,-5-4 0 0 0,6 5-270 0 0,1-1 0 0 0,0 0 0 0 0,0 0 0 0 0,0 0-1 0 0,0 0 1 0 0,0 0 0 0 0,0-1 0 0 0,0 1 0 0 0,0 0 0 0 0,0 0-1 0 0,0-1 1 0 0,1 1 0 0 0,-1 0 0 0 0,1-1 0 0 0,-2-1-1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14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13 12864 0 0,'0'-13'8'0'0,"-8"94"282"0"0,5-55-227 0 0,0-7-16 0 0,-25 260 242 0 0,26-120 92 0 0,-3-42-159 0 0,0-18 88 0 0,6-80-244 0 0,0-1 0 0 0,0 0 0 0 0,7 25 0 0 0,-8-43-64 0 0,0 4 31 0 0,1-1 0 0 0,0 1 1 0 0,0-1-1 0 0,0 0 0 0 0,1 1 1 0 0,2 4-1 0 0,-4-8-23 0 0,1 0 1 0 0,-1 0-1 0 0,0-1 1 0 0,0 1-1 0 0,1 0 1 0 0,-1 0-1 0 0,0 0 1 0 0,0 0-1 0 0,1 0 1 0 0,-1-1-1 0 0,0 1 1 0 0,0 0-1 0 0,1 0 0 0 0,-1-1 1 0 0,0 1-1 0 0,0 0 1 0 0,0 0-1 0 0,0-1 1 0 0,0 1-1 0 0,1 0 1 0 0,-1 0-1 0 0,0-1 1 0 0,0 1-1 0 0,0 0 1 0 0,0-1-1 0 0,3-6-1935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14.5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0 201 11952 0 0,'2'-1'-1'0'0,"1"-1"-1"0"0,-1 1 1 0 0,1-1 0 0 0,-1 1 0 0 0,1 0 0 0 0,-1 0 0 0 0,1 1 0 0 0,0-1 0 0 0,-1 0 0 0 0,6 0-1 0 0,8-2-1 0 0,10-6 40 0 0,-1-1 1 0 0,30-17 0 0 0,46-31 243 0 0,-88 48-199 0 0,18-15-1 0 0,-19 15-23 0 0,20-13-1 0 0,-29 21 64 0 0,1 1 1 0 0,0-1-1 0 0,0 1 1 0 0,0 0-1 0 0,0 0 1 0 0,0 0 0 0 0,5 0-1 0 0,9-3-1829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14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270 33 11952 0 0,'-11'-6'121'0'0,"-1"1"0"0"0,1 0-1 0 0,-1 1 1 0 0,0 0 0 0 0,0 1 0 0 0,-13-2 0 0 0,20 5-97 0 0,0 0-1 0 0,0 0 1 0 0,0 1-1 0 0,0 0 0 0 0,0 0 1 0 0,0 0-1 0 0,1 0 1 0 0,-1 1-1 0 0,0 0 1 0 0,1 0-1 0 0,-1 0 1 0 0,1 0-1 0 0,-6 5 0 0 0,3-2-6 0 0,1 0 0 0 0,-1 0 0 0 0,1 1 0 0 0,1 0 0 0 0,-1 0-1 0 0,1 0 1 0 0,-7 11 0 0 0,7-6-16 0 0,-1 1-1 0 0,2 0 1 0 0,-1 0-1 0 0,-3 21 1 0 0,-3 6-1 0 0,9-32-3 0 0,0 0 1 0 0,0 0-1 0 0,1 1 0 0 0,-1 11 1 0 0,2-15 1 0 0,0-1-1 0 0,0 1 1 0 0,1-1 0 0 0,-1 1 0 0 0,1-1-1 0 0,-1 1 1 0 0,1-1 0 0 0,1 0-1 0 0,-1 1 1 0 0,0-1 0 0 0,1 0 0 0 0,2 4-1 0 0,1 1 14 0 0,-5-7-18 0 0,1 0 0 0 0,-1 0 1 0 0,1 0-1 0 0,0 0 0 0 0,-1 0 1 0 0,1 0-1 0 0,0 0 1 0 0,0 0-1 0 0,0 0 0 0 0,0-1 1 0 0,0 1-1 0 0,0 0 0 0 0,0 0 1 0 0,0-1-1 0 0,0 1 1 0 0,0-1-1 0 0,0 1 0 0 0,0-1 1 0 0,1 1-1 0 0,-1-1 0 0 0,0 0 1 0 0,0 1-1 0 0,1-1 0 0 0,-1 0 1 0 0,0 0-1 0 0,0 0 1 0 0,1 0-1 0 0,0 0 0 0 0,3-1-11 0 0,-1 1-1 0 0,0-1 0 0 0,1 0 0 0 0,-1 0 1 0 0,0 0-1 0 0,0 0 0 0 0,0-1 0 0 0,6-3 1 0 0,30-20-54 0 0,-33 21 37 0 0,-1 0 27 0 0,1-1-1 0 0,-1 0 0 0 0,0 0 1 0 0,-1 0-1 0 0,1 0 0 0 0,-1-1 0 0 0,0 0 1 0 0,-1 0-1 0 0,1-1 0 0 0,-1 1 1 0 0,0-1-1 0 0,-1 0 0 0 0,0 0 1 0 0,0 0-1 0 0,0 0 0 0 0,1-10 1 0 0,7-40 1607 0 0,-10 79-1319 0 0,2-1 0 0 0,6 32 0 0 0,-1-13 118 0 0,7 70 207 0 0,-13-102-538 0 0,1 1 1 0 0,0-1 0 0 0,0 0-1 0 0,7 11 1 0 0,4 12 135 0 0,-12-26-159 0 0,0 2-2 0 0,1-1 0 0 0,0 1 0 0 0,0-1 0 0 0,0 1 0 0 0,1-1-1 0 0,0 0 1 0 0,0 0 0 0 0,7 8 0 0 0,-8-13-5 0 0,-1 0-1 0 0,0 0 1 0 0,0 0-1 0 0,1 0 1 0 0,-1-1-1 0 0,0 1 1 0 0,1-1-1 0 0,-1 1 1 0 0,1-1-1 0 0,-1 0 1 0 0,0 0-1 0 0,1 0 1 0 0,-1 0-1 0 0,1 0 1 0 0,-1-1-1 0 0,3 0 1 0 0,-4 1-256 0 0,1 0 0 0 0,-1-1 0 0 0,0 1 0 0 0,0 0 0 0 0,0-1 0 0 0,1 1 1 0 0,-1-1-1 0 0,0 0 0 0 0,2-1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49:48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1336 8640 0 0,'2'-1'57'0'0,"-1"-1"0"0"0,0 1 1 0 0,0 0-1 0 0,1 0 0 0 0,-1 0 1 0 0,1 0-1 0 0,-1 0 0 0 0,1 0 1 0 0,0 0-1 0 0,-1 0 0 0 0,1 1 1 0 0,3-2-1 0 0,6-3 223 0 0,-1-1-123 0 0,0 0 1 0 0,-1-1-1 0 0,0 0 1 0 0,0-1-1 0 0,0 0 1 0 0,-1-1-1 0 0,13-17 1 0 0,-2-1 28 0 0,24-47 0 0 0,12-32-67 0 0,19-38 347 0 0,-36 68-77 0 0,43-124 0 0 0,-40 90-329 0 0,-29 81-29 0 0,108-314 762 0 0,-107 300-510 0 0,-7 23 93 0 0,6-29-1 0 0,-12 47-245 0 0,1 0 0 0 0,0 0-1 0 0,-1 0 1 0 0,1 0 0 0 0,0 0-1 0 0,1-3 1 0 0,-2 5-116 0 0,0 0 0 0 0,0 0 1 0 0,0 0-1 0 0,0 0 0 0 0,0-1 0 0 0,0 1 0 0 0,0 0 0 0 0,0 0 0 0 0,1 0 1 0 0,-1 0-1 0 0,0 0 0 0 0,0 0 0 0 0,0 0 0 0 0,0 0 0 0 0,0 0 1 0 0,0-1-1 0 0,0 1 0 0 0,0 0 0 0 0,0 0 0 0 0,1 0 0 0 0,-1 0 1 0 0,0 0-1 0 0,0 0 0 0 0,0 0 0 0 0,0 0 0 0 0,0 0 0 0 0,0 0 0 0 0,1 0 1 0 0,-1 0-1 0 0,0 0 0 0 0,0 0 0 0 0,0 0 0 0 0,0 0 0 0 0,0 0 1 0 0,0 0-1 0 0,0 0 0 0 0,1 0 0 0 0,-1 0 0 0 0,0 0 0 0 0,0 0 1 0 0,4 11 696 0 0,7 92 67 0 0,-6-44-511 0 0,20 185 491 0 0,-17-160-459 0 0,22 164 83 0 0,-28-233-394 0 0,17 79 141 0 0,-15-78-88 0 0,1 0 1 0 0,0 0-1 0 0,13 25 1 0 0,-15-37-19 0 0,0 1-1 0 0,0-1 1 0 0,0 0 0 0 0,1 0 0 0 0,0 0 0 0 0,0-1 0 0 0,6 6-1 0 0,-9-8-8 0 0,-1-1 0 0 0,0 0 0 0 0,1 0-1 0 0,-1 1 1 0 0,0-1 0 0 0,0 0 0 0 0,1 0 0 0 0,-1 1-1 0 0,0-1 1 0 0,1 0 0 0 0,-1 0 0 0 0,1 0-1 0 0,-1 0 1 0 0,0 1 0 0 0,1-1 0 0 0,-1 0-1 0 0,0 0 1 0 0,1 0 0 0 0,-1 0 0 0 0,1 0 0 0 0,-1 0-1 0 0,0 0 1 0 0,1 0 0 0 0,-1 0 0 0 0,1 0-1 0 0,-1 0 1 0 0,0-1 0 0 0,1 1 0 0 0,-1 0-1 0 0,0 0 1 0 0,1 0 0 0 0,-1 0 0 0 0,0-1 0 0 0,1 1-1 0 0,-1 0 1 0 0,0 0 0 0 0,1-1 0 0 0,-1 1-1 0 0,0 0 1 0 0,0 0 0 0 0,1-1 0 0 0,-1 1-1 0 0,0 0 1 0 0,0-1 0 0 0,1 1 0 0 0,-1 0 0 0 0,0-1-1 0 0,1-2-271 0 0,0 0 0 0 0,0 0 0 0 0,-1 1 0 0 0,1-1 0 0 0,0-3 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1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12960 0 0,'0'0'98'0'0,"0"13"2274"0"0,0 12-2213 0 0,9 421 930 0 0,-7-384-886 0 0,5 54 41 0 0,-4-92-162 0 0,-1 39 1 0 0,-2-61-75 0 0,0 17-4 0 0,1-13 20 0 0,0-8 56 0 0,3-3-38 0 0,-3 5-40 0 0,-1-1 1 0 0,1 1-1 0 0,-1 0 0 0 0,1-1 1 0 0,-1 1-1 0 0,0 0 0 0 0,1-1 1 0 0,-1 1-1 0 0,0 0 0 0 0,1-1 1 0 0,-1 1-1 0 0,0-1 0 0 0,1 1 0 0 0,-1-1 1 0 0,0 1-1 0 0,0-1 0 0 0,2-10-2188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15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1 135 13968 0 0,'1'1'5'0'0,"0"0"1"0"0,0 0 0 0 0,0 0 0 0 0,0 0-1 0 0,0 0 1 0 0,0 0 0 0 0,1 0 0 0 0,-1-1 0 0 0,0 1-1 0 0,1-1 1 0 0,-1 1 0 0 0,1-1 0 0 0,-1 1-1 0 0,0-1 1 0 0,1 0 0 0 0,-1 1 0 0 0,2-1 0 0 0,0-1 14 0 0,0 1 0 0 0,-1-1 0 0 0,1 0 0 0 0,-1 0 0 0 0,0 0 0 0 0,1 0 0 0 0,-1 0 0 0 0,0 0 0 0 0,4-3 0 0 0,21-19 89 0 0,-9 8 22 0 0,84-54 13 0 0,-69 42-1907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16.0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161 334 16575 0 0,'1'0'0'0'0,"5"0"-3"0"0,1 0-1 0 0,0 0 0 0 0,7-2 1 0 0,-12 1-1 0 0,1 0 1 0 0,-1 0 0 0 0,1 0-1 0 0,-1 0 1 0 0,0 0 0 0 0,0 0-1 0 0,0 0 1 0 0,1-1 0 0 0,-1 1-1 0 0,0-1 1 0 0,2-2 0 0 0,18-16-5 0 0,26-19 0 0 0,-31 27 60 0 0,0-1 1 0 0,-2-1-1 0 0,1 0 0 0 0,16-21 0 0 0,-29 30-34 0 0,0 1 1 0 0,0-1-1 0 0,0 0 0 0 0,-1 0 1 0 0,0 0-1 0 0,0 0 0 0 0,0 0 0 0 0,1-7 1 0 0,-1 3 92 0 0,-1-1 1 0 0,-1 1-1 0 0,0-19 1 0 0,0 25-89 0 0,-1 0 0 0 0,1 0 0 0 0,-1 0 0 0 0,0 1 0 0 0,0-1 0 0 0,0 0 0 0 0,0 1 1 0 0,0-1-1 0 0,-1 1 0 0 0,1-1 0 0 0,-1 1 0 0 0,0-1 0 0 0,1 1 0 0 0,-1 0 0 0 0,0 0 0 0 0,0 0 0 0 0,-1 0 1 0 0,1 0-1 0 0,0 1 0 0 0,-1-1 0 0 0,1 1 0 0 0,-1-1 0 0 0,1 1 0 0 0,-1 0 0 0 0,0 0 0 0 0,1 0 0 0 0,-1 0 1 0 0,0 0-1 0 0,0 1 0 0 0,0-1 0 0 0,1 1 0 0 0,-1 0 0 0 0,0 0 0 0 0,0 0 0 0 0,0 0 0 0 0,-4 1 0 0 0,1 1 28 0 0,1 0 0 0 0,0 0 0 0 0,0 1 0 0 0,-1 0 0 0 0,2 0 0 0 0,-1 0 0 0 0,0 0 0 0 0,1 1 0 0 0,-8 6 0 0 0,-2 6 22 0 0,-17 22 0 0 0,20-24 50 0 0,-49 70 168 0 0,3-5 22 0 0,38-52-219 0 0,1 0 1 0 0,1 0-1 0 0,-19 42 0 0 0,33-61-69 0 0,0 0-1 0 0,0 0 0 0 0,0 0 0 0 0,1 1 1 0 0,1-1-1 0 0,-1 1 0 0 0,1 0 1 0 0,1-1-1 0 0,0 1 0 0 0,1 12 0 0 0,-1-17-11 0 0,1 1-1 0 0,0-1 1 0 0,0 0-1 0 0,0 0 0 0 0,1 0 1 0 0,-1 0-1 0 0,1 0 0 0 0,0 0 1 0 0,0 0-1 0 0,0-1 1 0 0,1 1-1 0 0,-1-1 0 0 0,1 1 1 0 0,0-1-1 0 0,0 0 0 0 0,0 0 1 0 0,0 0-1 0 0,1-1 1 0 0,-1 1-1 0 0,1-1 0 0 0,0 0 1 0 0,-1 0-1 0 0,6 2 0 0 0,-4-2 12 0 0,0-1-1 0 0,0 0 0 0 0,0 0 0 0 0,0 0 1 0 0,0 0-1 0 0,0-1 0 0 0,11 0 1 0 0,37-7 19 0 0,-49 6-42 0 0,9-1 28 0 0,0-1 0 0 0,0-1 1 0 0,0 0-1 0 0,-1-1 0 0 0,0 0 0 0 0,12-8 0 0 0,-7 3 16 0 0,0-1-1 0 0,-1-1 0 0 0,20-19 0 0 0,-10 9 34 0 0,54-38-1 0 0,-64 50-29 0 0,-1-1 0 0 0,15-14 0 0 0,-10 2-2736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36:24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645 0 12360 0 0,'-1'0'536'0'0,"-3"1"-448"0"0,-1 0 1 0 0,0 0-1 0 0,0 0 1 0 0,0 0-1 0 0,-6 3 1 0 0,-3 1 57 0 0,-22 8 636 0 0,0 1 1 0 0,-43 24-1 0 0,34-15-554 0 0,3-1-123 0 0,0 3 0 0 0,2 1 1 0 0,1 1-1 0 0,2 3 1 0 0,0 1-1 0 0,2 1 1 0 0,-43 53-1 0 0,72-78-92 0 0,0 1 0 0 0,0 0 0 0 0,1 1 0 0 0,0-1 0 0 0,-7 18 0 0 0,10-21-6 0 0,0-1-1 0 0,1 0 1 0 0,0 1 0 0 0,0 0 0 0 0,1-1-1 0 0,-1 1 1 0 0,1 0 0 0 0,0-1 0 0 0,0 1-1 0 0,0 0 1 0 0,1-1 0 0 0,0 1 0 0 0,0-1-1 0 0,3 9 1 0 0,-1-5 1 0 0,1 0 0 0 0,1 0 0 0 0,-1-1 1 0 0,1 1-1 0 0,1-1 0 0 0,-1 0 0 0 0,8 6 0 0 0,48 41 41 0 0,-55-48-38 0 0,13 8 3 0 0,1 0-1 0 0,1-1 1 0 0,0-1-1 0 0,0 0 1 0 0,1-2-1 0 0,0-1 1 0 0,1 0-1 0 0,0-2 1 0 0,25 5-1 0 0,-36-10-144 0 0,-1-1 0 0 0,1-1 0 0 0,0 1 0 0 0,0-2 1 0 0,-1 0-1 0 0,1 0 0 0 0,0-1 0 0 0,-1 0 0 0 0,1-1 0 0 0,-1-1 0 0 0,0 1 0 0 0,0-2 0 0 0,0 0 0 0 0,-1 0 0 0 0,20-13 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36:25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 1 8432 0 0,'-9'0'-24'0'0,"-1"0"78"0"0,0 1 0 0 0,0 0 1 0 0,0 0-1 0 0,1 1 0 0 0,-1 1 1 0 0,1-1-1 0 0,-1 2 1 0 0,1-1-1 0 0,0 1 0 0 0,0 1 1 0 0,0 0-1 0 0,1 0 0 0 0,0 0 1 0 0,0 1-1 0 0,0 1 0 0 0,1-1 1 0 0,-1 1-1 0 0,2 0 0 0 0,-1 1 1 0 0,1 0-1 0 0,0 0 0 0 0,1 0 1 0 0,0 0-1 0 0,-8 18 0 0 0,4-5 149 0 0,1 0 0 0 0,2 0 0 0 0,0 1-1 0 0,-6 40 1 0 0,10-46-96 0 0,1-1 0 0 0,1 0 0 0 0,0 0 0 0 0,1 1 0 0 0,0-1 0 0 0,2 0 1 0 0,0 0-1 0 0,4 15 0 0 0,-5-26-41 0 0,0 1 0 0 0,-1-2 0 0 0,1 1 0 0 0,0 0 1 0 0,1 0-1 0 0,-1-1 0 0 0,1 1 0 0 0,0-1 0 0 0,0 0 0 0 0,4 4 1 0 0,-6-5-38 0 0,1-1 0 0 0,-1 0 0 0 0,1 0 0 0 0,0 0 0 0 0,0 0 0 0 0,-1 0 0 0 0,1 0 1 0 0,0 0-1 0 0,0-1 0 0 0,0 1 0 0 0,0 0 0 0 0,0-1 0 0 0,0 0 0 0 0,0 0 0 0 0,0 1 1 0 0,0-1-1 0 0,0 0 0 0 0,0 0 0 0 0,0-1 0 0 0,0 1 0 0 0,0 0 0 0 0,0-1 0 0 0,0 1 0 0 0,2-2 1 0 0,7-3 4 0 0,-1-1 0 0 0,0 0-1 0 0,0 0 1 0 0,-1-1 0 0 0,0 0 0 0 0,0-1 0 0 0,-1 0 0 0 0,14-16 0 0 0,-13 12 15 0 0,0 0 0 0 0,-1-1 1 0 0,0 1-1 0 0,-1-1 0 0 0,-1-1 0 0 0,8-21 0 0 0,-9 14 0 0 0,0-1 1 0 0,2-30-1 0 0,-4 21-30 0 0,-3 29-11 0 0,1 0 0 0 0,-1 0 1 0 0,1 0-1 0 0,-1 0 1 0 0,1 0-1 0 0,1-3 1 0 0,-2 4-8 0 0,1 1 1 0 0,-1 0 0 0 0,0-1-1 0 0,0 1 1 0 0,1 0 0 0 0,-1-1 0 0 0,0 1-1 0 0,0 0 1 0 0,1-1 0 0 0,-1 1-1 0 0,0 0 1 0 0,1-1 0 0 0,-1 1 0 0 0,0 0-1 0 0,1 0 1 0 0,-1 0 0 0 0,1-1-1 0 0,-1 1 1 0 0,1 0 0 0 0,-1 0 0 0 0,0 0-1 0 0,1 0 1 0 0,-1 0 0 0 0,1 0-1 0 0,-1 0 1 0 0,1 0 0 0 0,-1 0-1 0 0,0 0 1 0 0,1 0 0 0 0,-1 0 0 0 0,1 0-1 0 0,-1 0 1 0 0,1 0 0 0 0,-1 0-1 0 0,0 0 1 0 0,1 1 0 0 0,0-1 0 0 0,-1 13 50 0 0,0 1-25 0 0,1 0-1 0 0,0 0 1 0 0,0 0 0 0 0,5 14 0 0 0,2 3 75 0 0,5 46 0 0 0,-11-69-60 0 0,-1 0 0 0 0,1 0-1 0 0,1-1 1 0 0,-1 1 0 0 0,1-1-1 0 0,1 1 1 0 0,-1-1 0 0 0,1 0-1 0 0,1-1 1 0 0,4 8 0 0 0,-7-12-11 0 0,-1-1 0 0 0,0 1 1 0 0,1-1-1 0 0,-1 0 0 0 0,1 1 1 0 0,-1-1-1 0 0,1 0 0 0 0,0 0 0 0 0,0 0 1 0 0,-1 0-1 0 0,1 0 0 0 0,0 0 0 0 0,0-1 1 0 0,0 1-1 0 0,0 0 0 0 0,0-1 1 0 0,0 0-1 0 0,0 1 0 0 0,0-1 0 0 0,3 0 1 0 0,-1-1-286 0 0,1 1-1 0 0,-1-1 1 0 0,0 0 0 0 0,1 0 0 0 0,-1 0 0 0 0,0 0 0 0 0,5-3 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36:25.8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10952 0 0,'0'2'12'0'0,"0"23"133"0"0,-1 4 99 0 0,2 1 0 0 0,6 35 0 0 0,-3-42-143 0 0,-1-1-1 0 0,-2 0 1 0 0,0 1-1 0 0,-1 0 1 0 0,-1-1-1 0 0,-5 28 1 0 0,-3 14 643 0 0,12-73-698 0 0,0-1 0 0 0,0 0-1 0 0,8-16 1 0 0,-2 5-34 0 0,9-27 58 0 0,-1-1 1 0 0,9-55 0 0 0,-22 89-55 0 0,1 0 0 0 0,0 0 0 0 0,1 1 0 0 0,15-27 0 0 0,-21 39-14 0 0,1 1 1 0 0,-1 0 0 0 0,1 0 0 0 0,0 0 0 0 0,0-1 0 0 0,0 1-1 0 0,0 0 1 0 0,0 0 0 0 0,0 0 0 0 0,0 0 0 0 0,0 0 0 0 0,0 1-1 0 0,1-2 1 0 0,-1 2-2 0 0,-1 0 1 0 0,0 0-1 0 0,0 0 0 0 0,1 0 0 0 0,-1 0 1 0 0,0 0-1 0 0,0 0 0 0 0,1 0 0 0 0,-1 0 0 0 0,0 0 1 0 0,1 0-1 0 0,-1 0 0 0 0,0 0 0 0 0,0 0 0 0 0,1 0 1 0 0,-1 0-1 0 0,0 1 0 0 0,0-1 0 0 0,1 0 0 0 0,-1 0 1 0 0,0 0-1 0 0,1 1 0 0 0,5 8 13 0 0,41 125 14 0 0,-28-71-11 0 0,-17-57-28 0 0,-1-2 23 0 0,0-1-1 0 0,0 0 1 0 0,0 0 0 0 0,1 0-1 0 0,1 4 1 0 0,-3-7-7 0 0,1 1 0 0 0,-1-1 0 0 0,1 1 0 0 0,-1-1 0 0 0,0 1 0 0 0,1-1 0 0 0,-1 1 0 0 0,1-1-1 0 0,-1 1 1 0 0,1-1 0 0 0,0 0 0 0 0,-1 1 0 0 0,1-1 0 0 0,-1 0 0 0 0,1 0 0 0 0,0 1 0 0 0,-1-1 0 0 0,1 0 0 0 0,-1 0 0 0 0,1 0 0 0 0,0 0 0 0 0,-1 0 0 0 0,1 0 0 0 0,0 0-1 0 0,-1 0 1 0 0,1 0 0 0 0,0 0 0 0 0,-1 0 0 0 0,1 0 0 0 0,-1 0 0 0 0,1-1 0 0 0,0 1 0 0 0,0 0 0 0 0,3-3 18 0 0,1 1 0 0 0,-1 0-1 0 0,0-1 1 0 0,0 0 0 0 0,0 0 0 0 0,-1 0 0 0 0,1 0 0 0 0,-1 0 0 0 0,0-1-1 0 0,0 0 1 0 0,3-4 0 0 0,3-7 62 0 0,14-28-1 0 0,-5 8-43 0 0,-8 15 67 0 0,-3 8-37 0 0,14-21 1 0 0,-21 32-67 0 0,0 1 1 0 0,0-1 0 0 0,1 1 0 0 0,-1-1 0 0 0,1 1 0 0 0,-1-1 0 0 0,1 1 0 0 0,-1-1 0 0 0,1 1 0 0 0,-1-1-1 0 0,1 1 1 0 0,-1 0 0 0 0,1-1 0 0 0,-1 1 0 0 0,1 0 0 0 0,-1-1 0 0 0,1 1 0 0 0,0 0 0 0 0,-1 0 0 0 0,1 0-1 0 0,0-1 1 0 0,-1 1 0 0 0,1 0 0 0 0,0 0 0 0 0,-1 0 0 0 0,1 0 0 0 0,0 0 0 0 0,-1 0 0 0 0,1 0 0 0 0,0 1-1 0 0,-1-1 1 0 0,1 0 0 0 0,0 0 0 0 0,-1 0 0 0 0,1 1 0 0 0,-1-1 0 0 0,1 0 0 0 0,0 1 0 0 0,-1-1 0 0 0,1 0-1 0 0,-1 1 1 0 0,1-1 0 0 0,-1 1 0 0 0,1-1 0 0 0,-1 1 0 0 0,0-1 0 0 0,1 1 0 0 0,-1-1 0 0 0,1 2 0 0 0,2 2 2 0 0,0 1 1 0 0,0 0-1 0 0,-1 0 1 0 0,3 8 0 0 0,-4-13-10 0 0,8 23 28 0 0,-1 0 1 0 0,0 0 0 0 0,-2 1-1 0 0,-1 0 1 0 0,4 37-1 0 0,-8 60 50 0 0,1 8 32 0 0,-1-116-555 0 0,-1 0 0 0 0,0 0 0 0 0,-3 20 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36:26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11760 0 0,'0'3'13'0'0,"0"0"12"0"0,0-1 0 0 0,1 1 0 0 0,-1 0 0 0 0,1 0 0 0 0,1 3 1 0 0,1 6-4 0 0,1 5 2 0 0,4 23 115 0 0,7 64 0 0 0,-13-2-125 0 0,7 72 74 0 0,-6-156-185 0 0,9 104-1266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36:26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12864 0 0,'14'3'-23'0'0,"0"0"0"0"0,23 1 0 0 0,-24-3-5 0 0,1 0 1 0 0,25 7 0 0 0,-30-5 14 0 0,0 0 0 0 0,0 0 0 0 0,0 1 0 0 0,12 8 0 0 0,-16-10 18 0 0,-1 1-1 0 0,0 1 1 0 0,0-1-1 0 0,-1 1 1 0 0,1-1 0 0 0,-1 1-1 0 0,0 0 1 0 0,0 0-1 0 0,0 1 1 0 0,3 5-1 0 0,-2-3 6 0 0,0 1 0 0 0,-1 0 1 0 0,0 0-1 0 0,0 1 0 0 0,-1-1 0 0 0,0 1 0 0 0,0-1 0 0 0,-1 1 0 0 0,0-1 0 0 0,-1 1 0 0 0,0 0 0 0 0,0-1 1 0 0,-3 15-1 0 0,2-16 4 0 0,-1 1 1 0 0,-1-1 0 0 0,1 1 0 0 0,-1-1 0 0 0,-1 0 0 0 0,-5 10 0 0 0,-6 9 81 0 0,7-12 53 0 0,0-1-1 0 0,-1 0 1 0 0,-13 15-1 0 0,-110 134 1483 0 0,130-159-1818 0 0,0 0 0 0 0,0 0-1 0 0,-1 0 1 0 0,0 0 0 0 0,1-1 0 0 0,-1 1 0 0 0,-6 3 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36:31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74 8640 0 0,'0'-1'2'0'0,"-1"-1"1"0"0,1 1 0 0 0,-1 0-1 0 0,1 0 1 0 0,-1 0 0 0 0,1-1-1 0 0,-1 1 1 0 0,1 0-1 0 0,0-1 1 0 0,0 1 0 0 0,0 0-1 0 0,0-1 1 0 0,0 1 0 0 0,0-2-1 0 0,0-1 325 0 0,-2 15 324 0 0,1-9-635 0 0,0-1 1 0 0,1 1-1 0 0,-1-1 0 0 0,1 1 1 0 0,0 0-1 0 0,-1-1 0 0 0,1 1 1 0 0,0 0-1 0 0,0-1 0 0 0,0 1 1 0 0,0 0-1 0 0,1 2 0 0 0,-1 4 64 0 0,-1 54 588 0 0,1 43 523 0 0,1-96-1059 0 0,0 0 1 0 0,1 0 0 0 0,1 0 0 0 0,-1-1-1 0 0,1 1 1 0 0,1-1 0 0 0,0 0 0 0 0,8 14-1 0 0,-7-14-46 0 0,10 12 349 0 0,-2-5-109 0 0,-12-13-297 0 0,0 0 0 0 0,0-1 0 0 0,0 1 0 0 0,0-1 0 0 0,1 1 0 0 0,-1-1 1 0 0,0 0-1 0 0,1 1 0 0 0,-1-1 0 0 0,1 0 0 0 0,0 0 0 0 0,-1 0 0 0 0,1 0 0 0 0,0 0 0 0 0,0-1 0 0 0,0 1 1 0 0,-1 0-1 0 0,1-1 0 0 0,0 1 0 0 0,0-1 0 0 0,0 0 0 0 0,0 0 0 0 0,0 0 0 0 0,0 0 0 0 0,0 0 0 0 0,0 0 1 0 0,0 0-1 0 0,0 0 0 0 0,0-1 0 0 0,-1 1 0 0 0,1-1 0 0 0,0 0 0 0 0,3-1 0 0 0,0 0 7 0 0,-1 1 0 0 0,0-1 0 0 0,0 0 0 0 0,0-1 0 0 0,-1 1 0 0 0,1-1 0 0 0,-1 1 0 0 0,1-1 0 0 0,-1 0 0 0 0,0-1 0 0 0,0 1 0 0 0,4-6 0 0 0,-5 7-3 0 0,15-21 150 0 0,-1 0 1 0 0,23-48-1 0 0,-34 62-141 0 0,-2 0 1 0 0,1 0-1 0 0,-1-1 1 0 0,0 0-1 0 0,-1 1 1 0 0,0-1-1 0 0,-1 0 1 0 0,1-17 0 0 0,-2-12 200 0 0,6-51 1 0 0,-6 90-228 0 0,1-1-1 0 0,-1 0 0 0 0,0 0 0 0 0,0 0 1 0 0,0 0-1 0 0,0 0 0 0 0,0 0 0 0 0,-1 0 1 0 0,1 0-1 0 0,0 0 0 0 0,0 0 0 0 0,-1 0 0 0 0,1 0 1 0 0,0 0-1 0 0,-1 1 0 0 0,1-1 0 0 0,-1 0 1 0 0,1 0-1 0 0,-2-1 0 0 0,1 1 0 0 0,8 29 756 0 0,1 8-647 0 0,6 60 0 0 0,-5-35-13 0 0,7 57 154 0 0,-8-54 31 0 0,-5-34 1 0 0,-3 55 0 0 0,-1-36 480 0 0,1-46-753 0 0,0-4 265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36:32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345 74 11952 0 0,'0'-2'105'0'0,"0"0"1"0"0,0 0-1 0 0,0 0 1 0 0,-1 0-1 0 0,1 0 1 0 0,0 1-1 0 0,-2-4 1 0 0,2 3-22 0 0,-1 1 0 0 0,0 0 1 0 0,0 0-1 0 0,0 0 1 0 0,0 0-1 0 0,-1 0 0 0 0,1 0 1 0 0,0 0-1 0 0,-3-2 1 0 0,-4-2-15 0 0,-1 1 0 0 0,1-1 1 0 0,-1 2-1 0 0,0-1 0 0 0,-11-2 1 0 0,-49-8 451 0 0,62 13-485 0 0,0 1 0 0 0,1-1 0 0 0,-1 2 0 0 0,0-1 1 0 0,0 1-1 0 0,0 0 0 0 0,0 0 0 0 0,1 1 0 0 0,-1 0 1 0 0,1 0-1 0 0,-1 1 0 0 0,-8 4 0 0 0,9-4 22 0 0,1 0-1 0 0,0 0 1 0 0,0 1-1 0 0,0 0 1 0 0,0-1-1 0 0,1 2 1 0 0,0-1-1 0 0,0 0 1 0 0,0 1-1 0 0,0 0 1 0 0,1 0-1 0 0,-1 0 1 0 0,1 0-1 0 0,-3 9 1 0 0,-6 15 226 0 0,7-19-132 0 0,1 1-1 0 0,0 0 0 0 0,-4 18 0 0 0,7-26-117 0 0,1 0 0 0 0,0 0 0 0 0,0 0 0 0 0,0 0 0 0 0,1 0-1 0 0,-1 0 1 0 0,1 0 0 0 0,0 0 0 0 0,0 0 0 0 0,0 0 0 0 0,0 0-1 0 0,0 0 1 0 0,0 0 0 0 0,1 0 0 0 0,0-1 0 0 0,2 4-1 0 0,2 2 114 0 0,0-1 0 0 0,1 0 0 0 0,13 12 0 0 0,-14-15-101 0 0,1 0-1 0 0,-1 0 0 0 0,1 0 0 0 0,0-1 1 0 0,0 0-1 0 0,0-1 0 0 0,0 1 0 0 0,8 1 0 0 0,-7-3 6 0 0,0 2-1 0 0,0-1 1 0 0,0 1-1 0 0,-1 1 1 0 0,1-1-1 0 0,9 7 0 0 0,-14-7-38 0 0,0 0-1 0 0,0 0 0 0 0,1 0 1 0 0,-2 0-1 0 0,1 1 0 0 0,0-1 1 0 0,-1 1-1 0 0,0 0 0 0 0,1 0 1 0 0,-2 0-1 0 0,1 0 0 0 0,0 0 1 0 0,-1 0-1 0 0,0 1 0 0 0,0-1 1 0 0,0 0-1 0 0,0 6 0 0 0,0-3 13 0 0,-1 0 0 0 0,0 0 0 0 0,0 0 0 0 0,-1 1 0 0 0,0-1 0 0 0,0 0 0 0 0,-1 0 0 0 0,1 0 0 0 0,-6 11 0 0 0,6-14-13 0 0,-1-1 0 0 0,0 0 0 0 0,1 0 0 0 0,-1 0 0 0 0,0 0 0 0 0,-3 3 0 0 0,4-5-6 0 0,-1 0-1 0 0,1 0 1 0 0,-1 0 0 0 0,1 0-1 0 0,0 0 1 0 0,-1 0 0 0 0,0 0 0 0 0,1 0-1 0 0,-1-1 1 0 0,1 1 0 0 0,-1 0 0 0 0,0-1-1 0 0,0 0 1 0 0,-3 1 0 0 0,-32 4 138 0 0,22-2-95 0 0,-25 0-1 0 0,19-2 199 0 0,-4 1-2866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49:48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1 205 13968 0 0,'98'-20'245'0'0,"28"-8"316"0"0,-120 26-490 0 0,24-6 52 0 0,-1-2 0 0 0,50-23 0 0 0,-11 0-863 0 0,107-37-1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49:49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12552 0 0,'9'5'17'0'0,"-8"-5"-15"0"0,0 0 0 0 0,0 0-1 0 0,-1 1 1 0 0,1-1 0 0 0,0 0 0 0 0,0 1-1 0 0,0-1 1 0 0,-1 0 0 0 0,1 1-1 0 0,0-1 1 0 0,0 1 0 0 0,0 0 0 0 0,4 6-2 0 0,0 1 0 0 0,-1-1 0 0 0,0 1 0 0 0,0-1 0 0 0,0 1 0 0 0,3 13 0 0 0,-1 5 107 0 0,0 0 1 0 0,-2 0-1 0 0,2 42 1 0 0,-2-19-1 0 0,10 257 400 0 0,-14-272-364 0 0,1 0 0 0 0,2-1 0 0 0,1 1 0 0 0,9 33 1 0 0,-6-20 152 0 0,-6-37-165 0 0,0-1-1 0 0,0 1 1 0 0,1 0 0 0 0,1-1-1 0 0,5 17 1 0 0,-5-22 318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49:49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1 335 13864 0 0,'23'-19'120'0'0,"1"2"1"0"0,1 0-1 0 0,0 1 1 0 0,54-23-1 0 0,144-51 630 0 0,-176 70-634 0 0,56-30 0 0 0,-79 38-30 0 0,-4 2-59 0 0,0 2 1 0 0,1 0-1 0 0,0 1 0 0 0,1 1 0 0 0,-1 1 0 0 0,1 1 0 0 0,0 1 1 0 0,0 1-1 0 0,0 1 0 0 0,0 0 0 0 0,0 2 0 0 0,36 6 1 0 0,-35-3-2015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49:49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1 408 11856 0 0,'18'0'37'0'0,"-1"0"0"0"0,1-2 0 0 0,0 0 0 0 0,-1-1 1 0 0,1 0-1 0 0,-1-2 0 0 0,0 0 0 0 0,32-15 0 0 0,-37 15 90 0 0,-1-1-1 0 0,0 0 0 0 0,0-1 1 0 0,-1 0-1 0 0,0-1 0 0 0,0 0 1 0 0,11-12-1 0 0,-1-6 115 0 0,23-37-1 0 0,-17 23-74 0 0,-21 32-101 0 0,0 1 0 0 0,0-1 1 0 0,-1 0-1 0 0,-1 0 0 0 0,1 0 1 0 0,2-12-1 0 0,-5 16-7 0 0,0 0-1 0 0,-1 0 1 0 0,1 0-1 0 0,-1 0 1 0 0,0 1-1 0 0,0-1 0 0 0,0 0 1 0 0,-1 0-1 0 0,1 0 1 0 0,-1 0-1 0 0,0 1 1 0 0,0-1-1 0 0,0 0 1 0 0,-1 1-1 0 0,1-1 1 0 0,-1 1-1 0 0,-2-5 1 0 0,1 5-18 0 0,0 0 0 0 0,-1 0 1 0 0,1 1-1 0 0,0-1 0 0 0,-1 1 1 0 0,0-1-1 0 0,1 1 0 0 0,-1 0 1 0 0,0 0-1 0 0,0 1 0 0 0,-8-3 1 0 0,8 3-32 0 0,0 1 0 0 0,-1-1 0 0 0,1 1 0 0 0,0 0 0 0 0,-1 0 0 0 0,1 0 0 0 0,0 1 0 0 0,0-1 0 0 0,-1 1 0 0 0,1 0 0 0 0,0 0 0 0 0,0 1 0 0 0,0-1 0 0 0,0 1 0 0 0,0 0 0 0 0,0 0 0 0 0,1 0 0 0 0,-1 0 0 0 0,0 1 0 0 0,1-1 0 0 0,0 1 0 0 0,0 0 0 0 0,0 0 0 0 0,-3 4 0 0 0,-3 4 25 0 0,1 1 1 0 0,1-1-1 0 0,0 1 0 0 0,0 0 0 0 0,1 1 1 0 0,-6 17-1 0 0,1 5-11 0 0,1 1 0 0 0,2 0-1 0 0,1 1 1 0 0,2-1 0 0 0,2 1 0 0 0,1 0 0 0 0,3 40 0 0 0,0-66-4 0 0,1 0 1 0 0,-1 1-1 0 0,2-1 1 0 0,0-1-1 0 0,0 1 1 0 0,1 0 0 0 0,5 11-1 0 0,-5-14 0 0 0,1-1-1 0 0,-1 1 1 0 0,1-1-1 0 0,0-1 0 0 0,1 1 1 0 0,0-1-1 0 0,0 0 1 0 0,0 0-1 0 0,14 10 1 0 0,-16-14-8 0 0,0 0 0 0 0,1 0-1 0 0,-1 0 1 0 0,1-1 0 0 0,-1 1 0 0 0,1-1 0 0 0,-1 0 0 0 0,1 0 0 0 0,0-1 0 0 0,-1 1-1 0 0,1-1 1 0 0,0 0 0 0 0,-1 0 0 0 0,1-1 0 0 0,0 1 0 0 0,5-3 0 0 0,8-1 42 0 0,1-2 0 0 0,28-12 0 0 0,-39 14-68 0 0,33-13 146 0 0,49-30 0 0 0,-71 36-86 0 0,-1-1 0 0 0,0-2-1 0 0,-1 0 1 0 0,26-26-1 0 0,8-20-2231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49:50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 32 13768 0 0,'0'0'33'0'0,"-4"-11"278"0"0,1 9-260 0 0,1 0 1 0 0,-1 0 0 0 0,1 1 0 0 0,-1-1-1 0 0,1 0 1 0 0,-1 1 0 0 0,0 0-1 0 0,0 0 1 0 0,0 0 0 0 0,0 0 0 0 0,1 0-1 0 0,-1 0 1 0 0,-5 0 0 0 0,1 0 105 0 0,0 1 0 0 0,0-1 1 0 0,0 1-1 0 0,-12 2 0 0 0,14-1-139 0 0,0 1 0 0 0,0-1-1 0 0,0 1 1 0 0,0 0 0 0 0,1 1-1 0 0,-1-1 1 0 0,1 1 0 0 0,-1 0-1 0 0,1 0 1 0 0,0 0 0 0 0,0 1-1 0 0,0-1 1 0 0,1 1-1 0 0,-5 6 1 0 0,1-1 48 0 0,0 0-1 0 0,1 1 1 0 0,0 0 0 0 0,1 0-1 0 0,-6 16 1 0 0,6-13 9 0 0,1 1 0 0 0,1 0-1 0 0,1 0 1 0 0,-2 20 0 0 0,3 56 424 0 0,2-78-452 0 0,0 0 0 0 0,0 1 0 0 0,1-1 0 0 0,8 24 0 0 0,-9-32-27 0 0,1 0-1 0 0,0 1 1 0 0,0-1-1 0 0,0 0 0 0 0,0 0 1 0 0,1 0-1 0 0,0 0 1 0 0,0 0-1 0 0,0-1 1 0 0,0 1-1 0 0,0-1 0 0 0,1 0 1 0 0,-1 0-1 0 0,1 0 1 0 0,0 0-1 0 0,4 2 0 0 0,0-2 17 0 0,1 0-1 0 0,-1 0 0 0 0,0-1 0 0 0,1 0 0 0 0,-1 0 0 0 0,1-1 0 0 0,0 0 0 0 0,0-1 0 0 0,-1 0 1 0 0,1 0-1 0 0,0-1 0 0 0,-1 0 0 0 0,16-3 0 0 0,2-4 19 0 0,0-1 0 0 0,0 0-1 0 0,26-15 1 0 0,-39 17-22 0 0,-1 0 0 0 0,1-1 0 0 0,15-14-1 0 0,-6 3-2372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49:50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14464 0 0,'0'0'10'0'0,"1"1"0"0"0,-1-1 0 0 0,1 0 1 0 0,-1 1-1 0 0,1-1 0 0 0,0 0 1 0 0,-1 0-1 0 0,1 1 0 0 0,-1-1 0 0 0,1 0 1 0 0,0 0-1 0 0,-1 0 0 0 0,2 0 1 0 0,-1 0 0 0 0,-1 0 0 0 0,1 0 0 0 0,0 1 0 0 0,-1-1 0 0 0,1 0 0 0 0,0 0 0 0 0,-1 0 0 0 0,1 1 0 0 0,0-1 0 0 0,-1 0 0 0 0,1 1 0 0 0,-1-1 0 0 0,1 0 0 0 0,0 1 0 0 0,0 0 0 0 0,14 16 72 0 0,-8-10 66 0 0,-1 0-1 0 0,1 1 0 0 0,7 13 1 0 0,-3-2 145 0 0,-2 1-1 0 0,0 0 1 0 0,-1 1 0 0 0,-1 0 0 0 0,8 33-1 0 0,31 230 423 0 0,-43-262-547 0 0,-3-17-136 0 0,1-1 0 0 0,-1 1 0 0 0,1 0-1 0 0,0-1 1 0 0,1 1 0 0 0,-1-1 0 0 0,1 1-1 0 0,-1-1 1 0 0,1 1 0 0 0,0-1 0 0 0,1 0-1 0 0,2 4 1 0 0,-4-8-25 0 0,-1 1 1 0 0,1-1-1 0 0,-1 1 0 0 0,1-1 1 0 0,0 1-1 0 0,-1-1 0 0 0,1 0 1 0 0,0 1-1 0 0,-1-1 0 0 0,1 0 1 0 0,0 0-1 0 0,-1 0 0 0 0,1 1 1 0 0,0-1-1 0 0,-1 0 0 0 0,1 0 1 0 0,0 0-1 0 0,0 0 0 0 0,-1 0 1 0 0,1 0-1 0 0,0 0 0 0 0,-1-1 1 0 0,1 1-1 0 0,0 0 0 0 0,0 0 1 0 0,-1 0-1 0 0,1-1 0 0 0,-1 1 1 0 0,1 0-1 0 0,0-1 0 0 0,0 0 1 0 0,3-1 34 0 0,0-1 1 0 0,0 0 0 0 0,6-6-1 0 0,2-5-8 0 0,0 0 0 0 0,0-1 0 0 0,12-22 0 0 0,24-51 81 0 0,-44 82-116 0 0,34-84 86 0 0,-6 14-20 0 0,-29 69-54 0 0,1 0-1 0 0,0 1 0 0 0,0-1 0 0 0,9-9 0 0 0,-10 14-6 0 0,-1-1-1 0 0,0 1 0 0 0,1 0 1 0 0,0 0-1 0 0,0-1 0 0 0,-1 2 1 0 0,1-1-1 0 0,0 0 0 0 0,1 1 0 0 0,-1-1 1 0 0,0 1-1 0 0,5-1 0 0 0,-6 1-2 0 0,-1 1-1 0 0,0 0 0 0 0,1 0 0 0 0,-1 0 0 0 0,0 0 0 0 0,1 0 0 0 0,-1 0 1 0 0,0 0-1 0 0,1 1 0 0 0,-1-1 0 0 0,0 0 0 0 0,1 1 0 0 0,-1-1 0 0 0,0 1 0 0 0,0 0 1 0 0,0-1-1 0 0,1 1 0 0 0,-1 0 0 0 0,0 0 0 0 0,0-1 0 0 0,0 1 0 0 0,0 0 1 0 0,0 0-1 0 0,1 2 0 0 0,2 3 7 0 0,-1-1 0 0 0,0 0 1 0 0,0 1-1 0 0,2 8 0 0 0,0-4-3 0 0,77 212 35 0 0,-76-203-33 0 0,1 0-1 0 0,0 0 1 0 0,17 28 0 0 0,-19-39-4 0 0,0 0-1 0 0,1-1 1 0 0,-1 0 0 0 0,1 0 0 0 0,1 0 0 0 0,-1-1-1 0 0,1 0 1 0 0,0 0 0 0 0,1-1 0 0 0,10 7-1 0 0,-17-11 6 0 0,1 0 0 0 0,0 0-1 0 0,0 0 1 0 0,-1 0-1 0 0,1-1 1 0 0,0 1-1 0 0,0 0 1 0 0,0-1-1 0 0,0 0 1 0 0,0 1-1 0 0,0-1 1 0 0,0 0 0 0 0,0 0-1 0 0,0 0 1 0 0,0 0-1 0 0,0 0 1 0 0,0 0-1 0 0,-1-1 1 0 0,1 1-1 0 0,0-1 1 0 0,0 1 0 0 0,0-1-1 0 0,0 0 1 0 0,0 0-1 0 0,-1 0 1 0 0,1 0-1 0 0,0 0 1 0 0,-1 0-1 0 0,1 0 1 0 0,-1 0 0 0 0,1-1-1 0 0,-1 1 1 0 0,0-1-1 0 0,1 1 1 0 0,-1-1-1 0 0,0 1 1 0 0,0-1-1 0 0,2-3 1 0 0,-1-1 14 0 0,1 0-1 0 0,-1 1 1 0 0,0-1 0 0 0,-1 0-1 0 0,1 0 1 0 0,0-7 0 0 0,0-5-2519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49:51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368 21 13168 0 0,'-2'-6'3'0'0,"2"5"-3"0"0,0 1 0 0 0,0 0 0 0 0,0-1 0 0 0,-1 1 1 0 0,1-1-1 0 0,0 1 0 0 0,0 0 0 0 0,0-1 0 0 0,0 1 0 0 0,0 0 1 0 0,0 0-1 0 0,0-1 0 0 0,-1 1 0 0 0,1 0 0 0 0,0-1 0 0 0,0 1 1 0 0,0 0-1 0 0,-1 0 0 0 0,1-1 0 0 0,0 1 0 0 0,0 0 0 0 0,-1 0 1 0 0,1-1-1 0 0,0 1 0 0 0,-1 0 0 0 0,1 0 0 0 0,0 0 0 0 0,-1-1 1 0 0,-4 0 13 0 0,0 0 0 0 0,1 0 0 0 0,-1 0 1 0 0,0 0-1 0 0,0 0 0 0 0,0 1 1 0 0,0 0-1 0 0,0 0 0 0 0,0 1 0 0 0,1-1 1 0 0,-1 1-1 0 0,0 0 0 0 0,-8 3 1 0 0,3-1 18 0 0,0 1 0 0 0,1 0 1 0 0,0 1-1 0 0,0 0 0 0 0,-13 9 1 0 0,12-6-18 0 0,0 1 0 0 0,1 0 0 0 0,0 0 0 0 0,0 1 0 0 0,-8 13 0 0 0,-32 58 131 0 0,36-58-125 0 0,0-1 13 0 0,2 0 0 0 0,0 0 1 0 0,2 1-1 0 0,0 0 0 0 0,2 1 0 0 0,-7 34 1 0 0,7-15 188 0 0,0 60 0 0 0,6-79-105 0 0,2 0 1 0 0,1 0 0 0 0,1 0-1 0 0,7 26 1 0 0,-8-42-56 0 0,1 0-1 0 0,0 1 1 0 0,0-1 0 0 0,1 0-1 0 0,0-1 1 0 0,0 1-1 0 0,1-1 1 0 0,8 11-1 0 0,-8-13 3 0 0,-1 0-1 0 0,1-1 0 0 0,0 1 1 0 0,1-1-1 0 0,-1 0 0 0 0,1-1 1 0 0,-1 1-1 0 0,1-1 0 0 0,0 0 1 0 0,0 0-1 0 0,11 2 0 0 0,-5-2-8 0 0,1 0 0 0 0,0-1 0 0 0,0-1 0 0 0,0 0 0 0 0,0 0 0 0 0,0-2 0 0 0,0 1 0 0 0,0-2 0 0 0,0 0 0 0 0,21-6 0 0 0,-17 3 13 0 0,-1-1 1 0 0,1-1 0 0 0,-2 0-1 0 0,1-1 1 0 0,-1-1 0 0 0,0-1-1 0 0,19-16 1 0 0,-11 6 6 0 0,0-1 0 0 0,-2 0 0 0 0,29-40 0 0 0,-2-5-2305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2:14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0 627 296 0 0,'2'-1'1993'0'0,"-1"0"-1728"0"0,-1 0-169 0 0,0 1 1 0 0,1 0-1 0 0,-1-1 1 0 0,0 1-1 0 0,1-1 1 0 0,-1 1-1 0 0,1 0 1 0 0,-1-1-1 0 0,0 1 0 0 0,1 0 1 0 0,-1 0-1 0 0,1-1 1 0 0,-1 1-1 0 0,1 0 1 0 0,-1 0-1 0 0,1 0 1 0 0,-1-1-1 0 0,1 1 0 0 0,-1 0 1 0 0,1 0-1 0 0,-1 0 1 0 0,1 0-1 0 0,-1 0 1 0 0,2 0-1 0 0,-1 0 90 0 0,-1 0-140 0 0,1 1 0 0 0,-1-1 0 0 0,0 0 0 0 0,1 0 0 0 0,-1 0 0 0 0,0 0 0 0 0,1 0 0 0 0,-1 0 0 0 0,0 0 0 0 0,1 0 0 0 0,-1 0 0 0 0,0 0 0 0 0,1-1 0 0 0,-1 1 0 0 0,0 0 0 0 0,1 0 0 0 0,-1 0 0 0 0,0 0 0 0 0,1 0 0 0 0,-1-1 0 0 0,0 1 0 0 0,0 0-1 0 0,1-1 1 0 0,1-1 84 0 0,0 0 0 0 0,0 1 0 0 0,0-1-1 0 0,0 0 1 0 0,0 1 0 0 0,0-1 0 0 0,4-1-1 0 0,-2 1-73 0 0,3-1 124 0 0,70-24 761 0 0,-41 15-361 0 0,-35 12-559 0 0,31-10 471 0 0,-18 5-110 0 0,9-5-69 0 0,39-17 65 0 0,38-16 163 0 0,-78 33-419 0 0,0 0 1 0 0,-1-1 0 0 0,23-16-1 0 0,-27 17-20 0 0,0 1-1 0 0,1 0 0 0 0,1 1 1 0 0,-1 1-1 0 0,1 1 0 0 0,38-7 1 0 0,13-5 99 0 0,8-2 90 0 0,123-9 479 0 0,-151 24-616 0 0,0-3 0 0 0,0-2 0 0 0,-1-2 0 0 0,52-20 0 0 0,-44 10 54 0 0,1 2 0 0 0,1 3 0 0 0,1 3 0 0 0,0 3 0 0 0,0 2 0 0 0,1 2 0 0 0,71 3 0 0 0,115 4 629 0 0,-222-1-784 0 0,-1-2 0 0 0,37-7 0 0 0,48-19 292 0 0,19-4-104 0 0,-51 21 84 0 0,128-4-1 0 0,-78 20-83 0 0,-23 1 16 0 0,13-2-15 0 0,-53 0-28 0 0,89-8-1 0 0,-100 0-45 0 0,60 3 1 0 0,-81 3-58 0 0,0 2 0 0 0,0 2 0 0 0,35 8 0 0 0,-40-6-93 0 0,33 8 108 0 0,-1 3 0 0 0,62 26 0 0 0,38 18 100 0 0,-144-56-173 0 0,13 2-4 0 0,0-1 0 0 0,55 7 1 0 0,23 4 67 0 0,-69-8-51 0 0,-10-2-22 0 0,50 7 0 0 0,-40-10 38 0 0,58 13 0 0 0,-75-12-31 0 0,0 1 1 0 0,0 0-1 0 0,0 2 1 0 0,22 13-1 0 0,7 6 91 0 0,54 22 0 0 0,-81-40-95 0 0,1-2 1 0 0,0-1 0 0 0,0-1-1 0 0,1 0 1 0 0,25 1-1 0 0,56 7 130 0 0,-24-2-26 0 0,-7-7-44 0 0,16 1 66 0 0,-69-3-125 0 0,61 12 159 0 0,-71-12-145 0 0,0 1 0 0 0,0-1 0 0 0,0 2 0 0 0,-1 0 0 0 0,12 6 0 0 0,-14-7-27 0 0,1 0 1 0 0,-1 0-1 0 0,1-1 0 0 0,0 0 0 0 0,0-1 1 0 0,11 2-1 0 0,18 5 59 0 0,-21-3-24 0 0,-10-4-56 0 0,-1 0 0 0 0,1 0 0 0 0,0 0 0 0 0,0-1 0 0 0,13 1 0 0 0,-5 0 16 0 0,1-1 0 0 0,-1 2 1 0 0,0 0-1 0 0,22 8 1 0 0,-16-5-21 0 0,-18-5-6 0 0,0 0-1 0 0,0 0 0 0 0,0 0 0 0 0,0 0 1 0 0,0 1-1 0 0,0-1 0 0 0,0 1 1 0 0,0 0-1 0 0,0 0 0 0 0,2 2 0 0 0,-4-2-2 0 0,0-1 0 0 0,1 1 0 0 0,-1 0 0 0 0,0 0-1 0 0,0-1 1 0 0,-1 1 0 0 0,1 0 0 0 0,0 0 0 0 0,0 0-1 0 0,-1 0 1 0 0,1 0 0 0 0,-1 0 0 0 0,0 0 0 0 0,0 0 0 0 0,0 0-1 0 0,0 0 1 0 0,0 3 0 0 0,-2 14-118 0 0,1-12-2801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49:51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300 0 12256 0 0,'-46'27'276'0'0,"-51"32"292"0"0,84-49-373 0 0,1 0 0 0 0,0 0 1 0 0,1 1-1 0 0,0 0 0 0 0,-12 17 1 0 0,13-15-57 0 0,2 0 0 0 0,0 1 0 0 0,0 0 0 0 0,1 1 0 0 0,1 0 0 0 0,1 0 0 0 0,-5 16 0 0 0,6-14-51 0 0,1-1 1 0 0,1 1 0 0 0,-1 23 0 0 0,3-33-55 0 0,0-1 0 0 0,0 1 1 0 0,1-1-1 0 0,0 1 0 0 0,1-1 0 0 0,-1 0 1 0 0,1 1-1 0 0,1-1 0 0 0,-1 0 1 0 0,1 0-1 0 0,5 9 0 0 0,-7-14-25 0 0,-1-1 0 0 0,1 1 1 0 0,-1-1-1 0 0,0 1 0 0 0,1-1 0 0 0,-1 1 0 0 0,1-1 0 0 0,0 1 0 0 0,-1-1 1 0 0,1 0-1 0 0,-1 1 0 0 0,1-1 0 0 0,0 0 0 0 0,-1 1 0 0 0,1-1 0 0 0,0 0 0 0 0,-1 0 1 0 0,1 0-1 0 0,0 1 0 0 0,-1-1 0 0 0,1 0 0 0 0,1 0 0 0 0,0 0 27 0 0,-1-1-1 0 0,1 1 1 0 0,0 0-1 0 0,-1-1 1 0 0,1 1 0 0 0,-1-1-1 0 0,1 0 1 0 0,-1 0-1 0 0,3-1 1 0 0,0 0 44 0 0,0-1 1 0 0,0 0 0 0 0,-1 0-1 0 0,1-1 1 0 0,6-7-1 0 0,-1-3-24 0 0,-1 0-1 0 0,0-1 0 0 0,7-18 1 0 0,5-10 34 0 0,32-64 89 0 0,-43 85-117 0 0,0-1 0 0 0,9-43-1 0 0,-18 66-60 0 0,0-1 0 0 0,0 1-1 0 0,0-1 1 0 0,0 1-1 0 0,0 0 1 0 0,0-1 0 0 0,0 1-1 0 0,0 0 1 0 0,0-1-1 0 0,1 1 1 0 0,-1 0 0 0 0,0-1-1 0 0,0 1 1 0 0,0 0-1 0 0,0-1 1 0 0,1 1 0 0 0,-1 0-1 0 0,0-1 1 0 0,0 1-1 0 0,1 0 1 0 0,-1 0-1 0 0,0-1 1 0 0,0 1 0 0 0,1 0-1 0 0,-1 0 1 0 0,0 0-1 0 0,1-1 1 0 0,0 1 1 0 0,-1 1-1 0 0,0-1 1 0 0,1 0 0 0 0,-1 0-1 0 0,1 0 1 0 0,-1 1-1 0 0,0-1 1 0 0,1 0 0 0 0,-1 1-1 0 0,1-1 1 0 0,-1 0 0 0 0,0 1-1 0 0,1-1 1 0 0,-1 0 0 0 0,0 1-1 0 0,0-1 1 0 0,1 1 0 0 0,11 23 43 0 0,-12-22-45 0 0,16 45 6 0 0,-2 1-1 0 0,11 70 0 0 0,-23-108-5 0 0,1 3 2 0 0,0 0-1 0 0,1 0 0 0 0,0-1 0 0 0,1 1 0 0 0,0-1 1 0 0,1 0-1 0 0,1 0 0 0 0,9 13 0 0 0,-16-25-1 0 0,1 1 1 0 0,-1-1-1 0 0,1 1 0 0 0,-1-1 1 0 0,1 0-1 0 0,-1 1 1 0 0,1-1-1 0 0,-1 1 0 0 0,1-1 1 0 0,-1 0-1 0 0,1 0 0 0 0,0 1 1 0 0,-1-1-1 0 0,1 0 0 0 0,-1 0 1 0 0,1 0-1 0 0,0 1 0 0 0,-1-1 1 0 0,1 0-1 0 0,0 0 0 0 0,-1 0 1 0 0,1 0-1 0 0,0 0 0 0 0,-1 0 1 0 0,1-1-1 0 0,0 1 0 0 0,-1 0 1 0 0,1 0-1 0 0,-1 0 0 0 0,1-1 1 0 0,0 1-1 0 0,-1 0 0 0 0,1 0 1 0 0,-1-1-1 0 0,1 1 0 0 0,0-1 1 0 0,1-1 0 0 0,0 1-1 0 0,-1 0 1 0 0,1-1 0 0 0,-1 0 0 0 0,1 1 0 0 0,-1-1-1 0 0,1 0 1 0 0,-1 0 0 0 0,0 0 0 0 0,1-2-1 0 0,4-13-2253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49:51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1 222 12864 0 0,'1'2'2'0'0,"0"0"1"0"0,-1-1 0 0 0,1 1 0 0 0,0 0 0 0 0,0 0-1 0 0,-1 0 1 0 0,1 0 0 0 0,-1 0 0 0 0,0 0 0 0 0,1 0-1 0 0,-1 0 1 0 0,0 0 0 0 0,0 0 0 0 0,0 0-1 0 0,-1 4 1 0 0,0 8 14 0 0,17 136 420 0 0,-15-135-335 0 0,1 0 0 0 0,1 0-1 0 0,0-1 1 0 0,1 1 0 0 0,0-1-1 0 0,1 0 1 0 0,12 24 0 0 0,-16-37-74 0 0,0 0 0 0 0,-1 0 0 0 0,1 0 1 0 0,0 0-1 0 0,-1-1 0 0 0,1 1 0 0 0,0 0 1 0 0,0 0-1 0 0,0 0 0 0 0,-1-1 0 0 0,3 2 0 0 0,-2-2-7 0 0,-1 0 0 0 0,1 1 0 0 0,-1-1 0 0 0,1 0-1 0 0,-1 0 1 0 0,1 0 0 0 0,-1 0 0 0 0,1 0 0 0 0,-1 0-1 0 0,1 0 1 0 0,-1 0 0 0 0,1 0 0 0 0,-1 0 0 0 0,1 0-1 0 0,-1 0 1 0 0,1 0 0 0 0,-1 0 0 0 0,2-1 0 0 0,-1 0 23 0 0,0 0 1 0 0,1 0 0 0 0,-1 0-1 0 0,0 0 1 0 0,0 0 0 0 0,1 0-1 0 0,-1-1 1 0 0,0 1 0 0 0,0 0-1 0 0,-1-1 1 0 0,1 1 0 0 0,0-1-1 0 0,0 1 1 0 0,0-3 0 0 0,8-23 105 0 0,-1 0 1 0 0,-2-1-1 0 0,5-42 1 0 0,-3 18-147 0 0,20-98 455 0 0,-18 108-346 0 0,22-61 0 0 0,-29 98-98 0 0,-2 1 1 0 0,0 1 0 0 0,0-1-1 0 0,1 0 1 0 0,-1 1 0 0 0,1 0 0 0 0,0-1 0 0 0,0 1-1 0 0,0 0 1 0 0,0 0 0 0 0,1 0 0 0 0,4-4-1 0 0,-6 7-12 0 0,-1-1-1 0 0,1 1 1 0 0,-1 0-1 0 0,0 0 1 0 0,1 0-1 0 0,-1-1 1 0 0,1 1-1 0 0,-1 0 1 0 0,1 0-1 0 0,-1 0 1 0 0,0 0-1 0 0,1 0 1 0 0,-1 0-1 0 0,1 0 1 0 0,-1 0-1 0 0,1 0 1 0 0,-1 0-1 0 0,1 0 1 0 0,-1 0-1 0 0,0 0 0 0 0,1 0 1 0 0,-1 1-1 0 0,1-1 1 0 0,-1 0-1 0 0,1 0 1 0 0,-1 0-1 0 0,0 1 1 0 0,1-1-1 0 0,-1 0 1 0 0,1 1-1 0 0,7 11 61 0 0,-7-11-63 0 0,5 11 12 0 0,0 1-1 0 0,-1 0 1 0 0,5 22-1 0 0,6 44 80 0 0,-7-29-41 0 0,-7-42-41 0 0,2 13 48 0 0,0 0 0 0 0,2 0 0 0 0,0-1 0 0 0,19 38-1 0 0,-25-57-41 0 0,0 0 0 0 0,1 0-1 0 0,-1 0 1 0 0,1 0-1 0 0,0-1 1 0 0,-1 1-1 0 0,1 0 1 0 0,-1 0-1 0 0,1-1 1 0 0,0 1-1 0 0,0 0 1 0 0,0-1-1 0 0,-1 1 1 0 0,1-1-1 0 0,0 1 1 0 0,0-1-1 0 0,0 1 1 0 0,0-1 0 0 0,0 0-1 0 0,0 1 1 0 0,1-1-1 0 0,-1 0 2 0 0,0 0 0 0 0,0 0-1 0 0,0-1 1 0 0,0 1 0 0 0,-1 0 0 0 0,1-1-1 0 0,0 1 1 0 0,0 0 0 0 0,0-1-1 0 0,0 1 1 0 0,-1-1 0 0 0,1 1 0 0 0,0-1-1 0 0,0 0 1 0 0,-1 1 0 0 0,1-1 0 0 0,0 0-1 0 0,-1 1 1 0 0,1-1 0 0 0,-1 0 0 0 0,1 0-1 0 0,-1 0 1 0 0,1-1 0 0 0,2-4 6 0 0,-1 1 1 0 0,0-1-1 0 0,-1 0 1 0 0,1 1-1 0 0,0-12 1 0 0,1-2 120 0 0,8-39 45 0 0,7-30 148 0 0,-13 69-209 0 0,0 1 0 0 0,14-30 1 0 0,-18 45-88 0 0,1 0 0 0 0,0 0 1 0 0,0 0-1 0 0,1 1 0 0 0,-1-1 1 0 0,4-3-1 0 0,-5 5 11 0 0,3 14 96 0 0,8 19 10 0 0,8 24-120 0 0,38 157 191 0 0,-33-137-170 0 0,-15-51-3 0 0,9 42-1 0 0,-13-41-16 0 0,1-1 0 0 0,18 44 1 0 0,-11-45-2630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49:52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14272 0 0,'1'3'1'0'0,"-1"1"0"0"0,2 0 0 0 0,-1 0-1 0 0,0-1 1 0 0,4 6 0 0 0,2 9 10 0 0,11 44 346 0 0,12 87 1 0 0,-16-74-252 0 0,1 2 456 0 0,3 9-217 0 0,10 132 0 0 0,-26-178-210 0 0,-5 66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49:52.6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 13864 0 0,'11'4'8'0'0,"-1"-1"1"0"0,1 0 0 0 0,0-1-1 0 0,1 0 1 0 0,-1-1 0 0 0,0 0 0 0 0,0 0-1 0 0,17-3 1 0 0,-8 0 39 0 0,-1-1 0 0 0,0-1 0 0 0,-1 0 0 0 0,21-9 0 0 0,0-4 301 0 0,-26 11-221 0 0,-1 1-1 0 0,20-6 1 0 0,-32 11-119 0 0,0 0 0 0 0,1 0 0 0 0,-1 0-1 0 0,0 0 1 0 0,0 0 0 0 0,1 0 0 0 0,-1 0-1 0 0,0 0 1 0 0,1 0 0 0 0,-1 0 0 0 0,0 0 0 0 0,0 0-1 0 0,1 0 1 0 0,-1 0 0 0 0,0 0 0 0 0,0 0-1 0 0,1 1 1 0 0,-1-1 0 0 0,0 0 0 0 0,0 0-1 0 0,1 0 1 0 0,-1 0 0 0 0,0 1 0 0 0,0-1 0 0 0,0 0-1 0 0,1 0 1 0 0,-1 0 0 0 0,0 1 0 0 0,0-1-1 0 0,0 0 1 0 0,0 0 0 0 0,1 0 0 0 0,-1 1 0 0 0,0-1-1 0 0,0 0 1 0 0,0 1 0 0 0,0-1 0 0 0,0 0-1 0 0,0 0 1 0 0,0 1 0 0 0,0-1 0 0 0,0 0 0 0 0,0 0-1 0 0,0 1 1 0 0,0-1 0 0 0,0 0 0 0 0,0 1-1 0 0,0-1 1 0 0,0 0 0 0 0,0 0 0 0 0,0 1-1 0 0,0-1 1 0 0,0 0 0 0 0,-1 1 0 0 0,-4 17 606 0 0,4-17-525 0 0,-22 53 430 0 0,-37 60 0 0 0,31-61-179 0 0,-23 58 1 0 0,40-84-162 0 0,8-20-146 0 0,1 0-1 0 0,0 0 0 0 0,0 0 0 0 0,1 0 0 0 0,0 1 0 0 0,0-1 0 0 0,0 1 0 0 0,1 8 0 0 0,-1 1-2300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49:53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1 214 11152 0 0,'0'0'2016'0'0,"0"7"-1386"0"0,6 29-325 0 0,3 51 0 0 0,-8-57-218 0 0,-1-6 117 0 0,6 35-1 0 0,-4-52-178 0 0,-1-1 0 0 0,1 1 0 0 0,0 0 0 0 0,0-1 0 0 0,1 1 0 0 0,0-1 0 0 0,0 0 0 0 0,0 0 0 0 0,8 10 0 0 0,-9-14-8 0 0,-1 0 0 0 0,1-1 0 0 0,-1 1 1 0 0,1-1-1 0 0,0 1 0 0 0,0-1 0 0 0,-1 0 1 0 0,1 1-1 0 0,0-1 0 0 0,0 0 1 0 0,0 0-1 0 0,1-1 0 0 0,-1 1 0 0 0,0 0 1 0 0,0-1-1 0 0,3 1 0 0 0,-3-1 0 0 0,0 0 1 0 0,-1 0-1 0 0,1 0 0 0 0,0 0 0 0 0,-1-1 1 0 0,1 1-1 0 0,0 0 0 0 0,-1-1 1 0 0,1 0-1 0 0,0 1 0 0 0,-1-1 0 0 0,1 0 1 0 0,-1 0-1 0 0,1 0 0 0 0,-1 0 0 0 0,1 0 1 0 0,-1 0-1 0 0,0 0 0 0 0,0-1 0 0 0,0 1 1 0 0,2-3-1 0 0,4-7 91 0 0,0-1 1 0 0,-2 0-1 0 0,1-1 1 0 0,-2 1-1 0 0,7-26 1 0 0,-5 18-81 0 0,12-51 367 0 0,-4 0 0 0 0,11-132 0 0 0,-25 201-380 0 0,0-7 10 0 0,1 1-1 0 0,0-1 0 0 0,1 1 1 0 0,0-1-1 0 0,3-9 0 0 0,-5 18-22 0 0,0-1 1 0 0,0 1-1 0 0,0 0 0 0 0,0 0 0 0 0,0-1 1 0 0,0 1-1 0 0,1 0 0 0 0,-1-1 0 0 0,0 1 0 0 0,0 0 1 0 0,0-1-1 0 0,0 1 0 0 0,1 0 0 0 0,-1 0 1 0 0,0-1-1 0 0,0 1 0 0 0,1 0 0 0 0,-1 0 1 0 0,0 0-1 0 0,0-1 0 0 0,1 1 0 0 0,-1 0 1 0 0,0 0-1 0 0,0 0 0 0 0,1 0 0 0 0,-1 0 0 0 0,0 0 1 0 0,1-1-1 0 0,-1 1 0 0 0,0 0 0 0 0,1 0 1 0 0,-1 0-1 0 0,0 0 0 0 0,1 0 0 0 0,-1 0 1 0 0,0 0-1 0 0,1 0 0 0 0,-1 0 0 0 0,0 1 0 0 0,1-1 1 0 0,-1 0-1 0 0,0 0 0 0 0,1 0 0 0 0,-1 0 1 0 0,0 0-1 0 0,0 0 0 0 0,1 1 0 0 0,-1-1 1 0 0,0 0-1 0 0,0 0 0 0 0,1 1 0 0 0,-1-1 1 0 0,13 17-8 0 0,-10-14 10 0 0,8 13-4 0 0,-1 1 0 0 0,15 35 0 0 0,9 38 2 0 0,-15-37-3 0 0,63 146 0 0 0,-77-187 1 0 0,-3-7 2 0 0,0 0 0 0 0,0 0-1 0 0,1 1 1 0 0,0-2 0 0 0,6 10 0 0 0,-9-14-7 0 0,1 1 0 0 0,-1-1 0 0 0,0 1 1 0 0,1-1-1 0 0,-1 1 0 0 0,1-1 0 0 0,-1 0 0 0 0,1 1 1 0 0,-1-1-1 0 0,1 0 0 0 0,-1 1 0 0 0,1-1 1 0 0,-1 0-1 0 0,1 0 0 0 0,-1 1 0 0 0,1-1 0 0 0,0 0 1 0 0,-1 0-1 0 0,1 0 0 0 0,-1 0 0 0 0,1 0 0 0 0,0 0 1 0 0,0 0-1 0 0,0 0 21 0 0,-1 0 1 0 0,1-1-1 0 0,0 1 0 0 0,-1 0 1 0 0,1-1-1 0 0,-1 1 1 0 0,1-1-1 0 0,-1 1 1 0 0,0-1-1 0 0,1 1 0 0 0,-1-1 1 0 0,1 1-1 0 0,-1-1 1 0 0,0 1-1 0 0,1-1 0 0 0,-1 0 1 0 0,0 0-1 0 0,2-4-371 0 0,-1 0 1 0 0,0 0-1 0 0,2-9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49:58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4120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49:58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398 48 7232 0 0,'21'-25'576'0'0,"-21"25"-566"0"0,0 0 1 0 0,0 0-1 0 0,0 0 1 0 0,0 0 0 0 0,0 0-1 0 0,0-1 1 0 0,1 1-1 0 0,-1 0 1 0 0,0 0 0 0 0,0 0-1 0 0,0-1 1 0 0,0 1-1 0 0,0 0 1 0 0,0 0-1 0 0,0 0 1 0 0,0-1 0 0 0,0 1-1 0 0,0 0 1 0 0,0 0-1 0 0,0 0 1 0 0,0-1-1 0 0,0 1 1 0 0,0 0 0 0 0,0 0-1 0 0,0 0 1 0 0,0-1-1 0 0,0 1 1 0 0,0 0-1 0 0,0 0 1 0 0,0 0 0 0 0,-1-1-1 0 0,-5-5 736 0 0,-11-1 352 0 0,7 6-1018 0 0,0 0-1 0 0,0 0 1 0 0,0 1-1 0 0,0 0 1 0 0,-1 1-1 0 0,1 0 0 0 0,0 1 1 0 0,-18 5-1 0 0,13-2 119 0 0,1 1-1 0 0,-1 0 0 0 0,1 1 0 0 0,1 0 1 0 0,-16 11-1 0 0,6-2 26 0 0,3-3 169 0 0,1 1 0 0 0,1 0 0 0 0,-26 27 0 0 0,39-35-246 0 0,0 0 0 0 0,0 1 1 0 0,1-1-1 0 0,0 1 1 0 0,1 0-1 0 0,-1 0 0 0 0,1 0 1 0 0,1 0-1 0 0,-4 16 1 0 0,6-22-121 0 0,-1 1 1 0 0,1-1 0 0 0,0 1-1 0 0,0-1 1 0 0,1 1 0 0 0,-1-1-1 0 0,0 1 1 0 0,0-1 0 0 0,1 0-1 0 0,-1 1 1 0 0,1-1-1 0 0,-1 1 1 0 0,1-1 0 0 0,0 0-1 0 0,0 1 1 0 0,-1-1 0 0 0,1 0-1 0 0,0 0 1 0 0,0 0 0 0 0,0 0-1 0 0,0 0 1 0 0,0 0 0 0 0,0 0-1 0 0,1 0 1 0 0,-1 0 0 0 0,0 0-1 0 0,0 0 1 0 0,1-1 0 0 0,-1 1-1 0 0,3 0 1 0 0,5 3 258 0 0,0-1-1 0 0,0-1 1 0 0,16 4-1 0 0,-14-4-187 0 0,53 12 414 0 0,51 9 26 0 0,-98-19-435 0 0,0-1 0 0 0,0 2 0 0 0,-1 0 0 0 0,1 1 0 0 0,29 16 0 0 0,-39-18 9 0 0,-2-1-37 0 0,0 0 0 0 0,-1-1 1 0 0,11 4-1 0 0,-14-6-69 0 0,0 0 0 0 0,-1 0 0 0 0,1 0 0 0 0,0 1 0 0 0,-1-1 0 0 0,1 0 0 0 0,-1 1 0 0 0,1-1 0 0 0,0 0 0 0 0,-1 1 1 0 0,1-1-1 0 0,-1 0 0 0 0,1 1 0 0 0,-1-1 0 0 0,1 1 0 0 0,-1-1 0 0 0,0 1 0 0 0,1-1 0 0 0,-1 1 0 0 0,1-1 0 0 0,-1 1 0 0 0,0 0 0 0 0,0-1 1 0 0,1 1-1 0 0,-1-1 0 0 0,0 1 0 0 0,0 0 0 0 0,0-1 0 0 0,1 1 0 0 0,-1 0 0 0 0,0-1 0 0 0,0 1 0 0 0,0 0 0 0 0,0-1 0 0 0,0 1 0 0 0,-1 0 0 0 0,1-1 1 0 0,0 1-1 0 0,0 0 0 0 0,0-1 0 0 0,0 1 0 0 0,-1-1 0 0 0,1 1 0 0 0,-1 1 0 0 0,-1 1 19 0 0,1 0 1 0 0,-1-1-1 0 0,0 1 0 0 0,0 0 1 0 0,-1-1-1 0 0,1 1 0 0 0,-5 3 0 0 0,-25 17 28 0 0,-39 21-1 0 0,-1 0 30 0 0,41-25-37 0 0,-64 28 0 0 0,61-31 4 0 0,21-9-187 0 0,1 1 0 0 0,-1 0 0 0 0,2 0 0 0 0,-1 2 0 0 0,1-1 0 0 0,-13 16 0 0 0,12-12-1384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1:48.2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6728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1:51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318 1 6328 0 0,'0'0'4560'0'0,"0"5"-4079"0"0,0-2-280 0 0,0 0-125 0 0,-3 9 644 0 0,-1 5-253 0 0,-3 10-92 0 0,2 0 455 0 0,0 6-16 0 0,4-12-362 0 0,-2 0-132 0 0,2 13 112 0 0,-3-3-126 0 0,-2 10 91 0 0,3-13-117 0 0,-2 12 66 0 0,3-8-101 0 0,1-23-203 0 0,1-3 26 0 0,0-1-1 0 0,0 1 1 0 0,2 7-1 0 0,-1 7 148 0 0,-1-13-179 0 0,-3 19 188 0 0,-2 1-39 0 0,1-16-159 0 0,3-8 8 0 0,0 0 0 0 0,0 0 1 0 0,0 1-1 0 0,0-1 0 0 0,0 4 0 0 0,-4 29 166 0 0,5-32-178 0 0,-3 9 141 0 0,-1 8 1 0 0,3 10 63 0 0,-2 9 2 0 0,1-33-76 0 0,-3 13 1 0 0,0 11 52 0 0,1-5-59 0 0,3-15-123 0 0,-6 22 141 0 0,-2-1-31 0 0,6-21-113 0 0,2-9-1 0 0,0 1 0 0 0,1-1-1 0 0,-1 1 1 0 0,0-1 0 0 0,1 1 0 0 0,0 0 0 0 0,0 4 0 0 0,-1 25 141 0 0,0-27-142 0 0,-1 1 89 0 0,-2 13 21 0 0,5-15-115 0 0,-5 20 191 0 0,-1 3-65 0 0,-3 14 5 0 0,7-35-49 0 0,1 35 212 0 0,0-14-129 0 0,0-23-167 0 0,-2 12 72 0 0,-2 5-12 0 0,4 6 29 0 0,0 46 119 0 0,0-41-133 0 0,-1 39 102 0 0,0-28-62 0 0,1-14 1 0 0,0-9-63 0 0,3-6-24 0 0,0-8-35 0 0,-2-5-1 0 0,-1 0-1 0 0,1 0 1 0 0,-1 0-1 0 0,1 0 1 0 0,-1 1-1 0 0,1-1 1 0 0,-1 0-1 0 0,1 0 0 0 0,-1 0 1 0 0,0 1-1 0 0,0-1 1 0 0,0 2-1 0 0,2 44 94 0 0,1-25-60 0 0,5 8 10 0 0,-1-1-7 0 0,-7-28-44 0 0,6 33 64 0 0,-5-27-57 0 0,-1-4 1 0 0,0-1 0 0 0,1 0 0 0 0,-1 1 0 0 0,1-1 0 0 0,-1 0 0 0 0,3 4 0 0 0,11 32 39 0 0,-11-33-15 0 0,5 6 5 0 0,-3-2-23 0 0,-2 0 28 0 0,22 52 52 0 0,-12-30-51 0 0,-2-5-2 0 0,-9-20-38 0 0,2 9 27 0 0,4 12 4 0 0,0 6-1 0 0,-3-12-6 0 0,-2-16-25 0 0,1 5 34 0 0,2 13-3 0 0,-2-18-23 0 0,6 17 55 0 0,-8-16-58 0 0,3 10 45 0 0,-1 2-9 0 0,-2-12-33 0 0,-2-4-3 0 0,0-1 1 0 0,1 1-1 0 0,-1 0 1 0 0,1 0-1 0 0,0-1 0 0 0,0 1 1 0 0,-1-1-1 0 0,1 1 1 0 0,1 1-1 0 0,0-1 2 0 0,0 0 0 0 0,-1 0-1 0 0,0 0 1 0 0,1 0 0 0 0,-1 0 0 0 0,0 1 0 0 0,0-1 0 0 0,1 4-1 0 0,4 9 51 0 0,7 8-15 0 0,-9-15-34 0 0,-3-6 0 0 0,1 1 0 0 0,-1 0 0 0 0,0-1 0 0 0,0 1 0 0 0,0 0 0 0 0,0 4 0 0 0,8 22 42 0 0,-7-24-44 0 0,1 2 24 0 0,11 16 13 0 0,-10-19-40 0 0,0 1 1 0 0,10 26 61 0 0,-11-23-59 0 0,-3-6-3 0 0,1 0 0 0 0,0 0 1 0 0,-1-1-1 0 0,1 1 0 0 0,0 0 1 0 0,0-1-1 0 0,0 1 0 0 0,0 0 1 0 0,0-1-1 0 0,2 2 0 0 0,11 16 18 0 0,-9-12-16 0 0,-4-5-1 0 0,1 1 0 0 0,0-1 0 0 0,-1 1 0 0 0,0 0 0 0 0,0 0 0 0 0,0 0 0 0 0,1 3 0 0 0,8 22 17 0 0,7 15 3 0 0,-2-9 1 0 0,-10-20-20 0 0,7 14 15 0 0,7 10 6 0 0,-14-32-9 0 0,7 8 8 0 0,-8-10-20 0 0,8 15 15 0 0,3 10 4 0 0,-12-26-23 0 0,6 9 22 0 0,8 10-7 0 0,8 4 3 0 0,-11-8-4 0 0,-9-12-12 0 0,-4-5-1 0 0,0 0 1 0 0,1 0-1 0 0,-1 1 1 0 0,0-1-1 0 0,-1 0 1 0 0,1 1-1 0 0,0-1 1 0 0,0 1-1 0 0,-1-1 1 0 0,2 3-1 0 0,11 29 17 0 0,-9-27-10 0 0,10 12 4 0 0,3 6 1 0 0,-1-5 8 0 0,-15-18-21 0 0,12 20 15 0 0,-10-16-14 0 0,6 10 7 0 0,15 35 15 0 0,-13-29-14 0 0,0 3-1 0 0,-6-13-8 0 0,2 9 16 0 0,3 9-2 0 0,3 13 24 0 0,-11-36-35 0 0,3 9 30 0 0,-2-9-21 0 0,4 11 5 0 0,2 9 60 0 0,1-2-32 0 0,2 4-14 0 0,-9-24-25 0 0,9 24 49 0 0,1 10 2 0 0,-4-12-10 0 0,-1-6-20 0 0,2 12-3 0 0,-1-7-12 0 0,-1 3 1 0 0,1 9 10 0 0,2 1-11 0 0,-5-9 0 0 0,1 12 1 0 0,17 86 30 0 0,-21-115-35 0 0,-1 0 1 0 0,-1 0-1 0 0,0 20 1 0 0,0-4 1 0 0,-1-20-6 0 0,1-1 0 0 0,0 1 0 0 0,3 8 0 0 0,-1-3 1 0 0,-2 0 0 0 0,1-1 0 0 0,-2 1 1 0 0,0 19-1 0 0,1 18 7 0 0,0 65 12 0 0,-2-62-17 0 0,-1 31 4 0 0,1 49 10 0 0,2-88-12 0 0,-2-29 6 0 0,4 25 1 0 0,0-7-2 0 0,-1 58 0 0 0,-3-22 6 0 0,3 127 7 0 0,-2 363 51 0 0,-2-217-78 0 0,-1-270 0 0 0,0-46 0 0 0,2 1 0 0 0,4 43 0 0 0,0-43 0 0 0,-2 0 0 0 0,-3 55 0 0 0,1-69 0 0 0,-13 208 10 0 0,7-50 4 0 0,2 113-1 0 0,6-179-10 0 0,-1 185-3 0 0,-7-187 0 0 0,5-62 0 0 0,-11 61 0 0 0,8-65 0 0 0,1-18 0 0 0,2-7 0 0 0,1 0 0 0 0,-1 16 0 0 0,-4 38 0 0 0,5-62 0 0 0,-10 123 0 0 0,12-82 0 0 0,0-10 0 0 0,-2 0 0 0 0,-6 48 0 0 0,4-57 0 0 0,0 38 0 0 0,2-33 0 0 0,0 159 0 0 0,2-102 0 0 0,-2-80 0 0 0,0 0 0 0 0,-4 17 0 0 0,-1 13 0 0 0,0 102 0 0 0,3-51 0 0 0,4-55 0 0 0,6 58 0 0 0,-2-50 0 0 0,-3 73 0 0 0,-3-62 0 0 0,5 174 0 0 0,-5-221 0 0 0,0 1 0 0 0,0-1 0 0 0,-3 10 0 0 0,0-2 0 0 0,0 0 0 0 0,-1 1 0 0 0,0-1 0 0 0,-9 18 0 0 0,-26 42 0 0 0,8-17 0 0 0,15-23 0 0 0,-37 66 0 0 0,-113 160 3 0 0,150-233 7 0 0,-15 24-5 0 0,-29 41 6 0 0,-8 11 0 0 0,25-46-11 0 0,-83 100 0 0 0,113-142 0 0 0,1 1 0 0 0,1 1 0 0 0,-11 20 0 0 0,-26 59 0 0 0,40-78 0 0 0,-62 140 0 0 0,12-27 0 0 0,55-123 0 0 0,-6 13 0 0 0,10-21 0 0 0,-1 0 0 0 0,0 1 0 0 0,0-1 0 0 0,1 0 0 0 0,-1 0 0 0 0,0 0 0 0 0,0 0-1 0 0,0 0 1 0 0,0 0 0 0 0,0-1 0 0 0,0 1 0 0 0,0 0 0 0 0,-3 1 0 0 0,4-2-45 0 0,0 0 1 0 0,0 0-1 0 0,0 0 1 0 0,-1 0 0 0 0,1 0-1 0 0,0 0 1 0 0,0 1-1 0 0,0-1 1 0 0,0 0-1 0 0,-1 0 1 0 0,1 0-1 0 0,0 0 1 0 0,0 0-1 0 0,0 0 1 0 0,0 0-1 0 0,-1 0 1 0 0,1 0-1 0 0,0 0 1 0 0,0 0 0 0 0,0 0-1 0 0,0 0 1 0 0,-1 0-1 0 0,1-1 1 0 0,0 1-1 0 0,0 0 1 0 0,0 0-1 0 0,0 0 1 0 0,0 0-1 0 0,-1 0 1 0 0,1 0-1 0 0,0 0 1 0 0,0 0-1 0 0,0 0 1 0 0,0-1 0 0 0,0 1-1 0 0,0 0 1 0 0,-1 0-1 0 0,1 0 1 0 0,0 0-1 0 0,0 0 1 0 0,0-1-1 0 0,0 1 1 0 0,0 0-1 0 0,0 0 1 0 0,0 0-1 0 0,0 0 1 0 0,0-1-1 0 0,0 1 1 0 0,0 0-1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2:02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8240 0 0,'4'0'817'0'0,"-5"62"563"0"0,1-32-816 0 0,0 12-4 0 0,1-33-193 0 0,5 13-1 0 0,-4-13-307 0 0,3 18 370 0 0,-1 4-87 0 0,-1 53 199 0 0,1 10 28 0 0,2 3-92 0 0,4 20 177 0 0,-8-100-474 0 0,1-1 1 0 0,1 0-1 0 0,1 0 1 0 0,12 29 0 0 0,-9-30 47 0 0,1-1 1 0 0,0 0 0 0 0,1-1 0 0 0,11 13 0 0 0,-14-18-202 0 0,-5-6 8 0 0,0 0 0 0 0,0-1-1 0 0,0 1 1 0 0,1-1-1 0 0,-1 0 1 0 0,0 0-1 0 0,0 0 1 0 0,1 0 0 0 0,-1 0-1 0 0,1 0 1 0 0,-1 0-1 0 0,1-1 1 0 0,4 1-1 0 0,-3-1 20 0 0,-1 1 0 0 0,1-1 0 0 0,0 0 0 0 0,0 0-1 0 0,-1-1 1 0 0,1 1 0 0 0,0-1 0 0 0,6-1-1 0 0,-7 0-36 0 0,-1 1 0 0 0,0-1 0 0 0,0 0 0 0 0,1 1 0 0 0,-1-1 0 0 0,0 0-1 0 0,-1 0 1 0 0,1 0 0 0 0,0-1 0 0 0,-1 1 0 0 0,1 0 0 0 0,1-4-1 0 0,2-4 121 0 0,6-17-1 0 0,2-15 74 0 0,-1 0 0 0 0,5-45 0 0 0,2-88 220 0 0,-8 0 153 0 0,-11 157-497 0 0,0 1-1 0 0,-2-1 1 0 0,0 0-1 0 0,-1 1 1 0 0,-5-20-1 0 0,6 31 23 0 0,-1 0-1 0 0,1 0 1 0 0,-1 0-1 0 0,0 1 1 0 0,-1-1-1 0 0,0 1 1 0 0,-6-8-1 0 0,9 12 8 0 0,-1-1 1 0 0,1 0-1 0 0,0 0 0 0 0,0 0 0 0 0,0 0 0 0 0,0 0 0 0 0,0 0 0 0 0,-1-4 0 0 0,10 3-45 0 0,6-10-12 0 0,-13 10-54 0 0,1 1 0 0 0,0 0 0 0 0,0 0 0 0 0,0 0 0 0 0,1 0-1 0 0,-1 1 1 0 0,0-1 0 0 0,4-1 0 0 0,2-1-209 0 0,-5 2 255 0 0,-1 1 0 0 0,0 0 0 0 0,1 0 0 0 0,-1 0 0 0 0,1 0 0 0 0,2 0 0 0 0,-4 1-280 0 0,0 0-1 0 0,0 0 1 0 0,0 0-1 0 0,0 0 1 0 0,0 0-1 0 0,0 0 1 0 0,0 0 0 0 0,0 0-1 0 0,0 1 1 0 0,0-1-1 0 0,0 0 1 0 0,1 1-1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2:43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1753 8336 0 0,'1'0'7'0'0,"1"-2"16"0"0,0-8-3 0 0,-2 8-4 0 0,0 3-42 0 0,8-19 260 0 0,-5 12-189 0 0,-2 2 96 0 0,1 1 0 0 0,-1-1 1 0 0,0 0-1 0 0,1-7 0 0 0,25-156 970 0 0,-25 148-943 0 0,1-1 0 0 0,1 1 0 0 0,0-1 0 0 0,2 1 0 0 0,8-21 0 0 0,35-102 705 0 0,-14-4 366 0 0,-4 18-711 0 0,-22 101-264 0 0,1 1 1 0 0,24-46 0 0 0,-6 14 99 0 0,18-47 825 0 0,14-33 71 0 0,-30 65-417 0 0,-7 15-422 0 0,-15 39-246 0 0,-6 14-59 0 0,0-1 0 0 0,0 1 0 0 0,0 0-1 0 0,1 0 1 0 0,-1 0 0 0 0,1 0 0 0 0,0 0 0 0 0,1 1 0 0 0,-1 0 0 0 0,8-7 0 0 0,-9 8 70 0 0,-2 3-168 0 0,1 0-1 0 0,-1 0 0 0 0,0-1 0 0 0,0 1 1 0 0,1 0-1 0 0,-1 0 0 0 0,0 0 1 0 0,1-1-1 0 0,-1 1 0 0 0,0 0 0 0 0,1 0 1 0 0,-1 0-1 0 0,0 0 0 0 0,1 0 1 0 0,-1 0-1 0 0,0 0 0 0 0,1-1 0 0 0,-1 1 1 0 0,2 1 889 0 0,-2-9-566 0 0,0 7-285 0 0,0 0 1 0 0,0 1-1 0 0,0-1 1 0 0,0 0-1 0 0,-1 0 1 0 0,1 1-1 0 0,0-1 1 0 0,0 0-1 0 0,0 1 1 0 0,1-1-1 0 0,-1 0 1 0 0,0 1-1 0 0,0-1 1 0 0,0 0-1 0 0,7-11 76 0 0,-4 8-76 0 0,-1 0 0 0 0,0 0 0 0 0,2-8 0 0 0,-2 8-17 0 0,0 0-1 0 0,0 0 0 0 0,0 0 0 0 0,3-4 1 0 0,4-7 57 0 0,-6 9-59 0 0,-1 3-7 0 0,-1 1 1 0 0,1-1-1 0 0,-1 0 0 0 0,0 1 0 0 0,0-1 0 0 0,-1 0 0 0 0,1 0 0 0 0,0 1 1 0 0,-1-1-1 0 0,0 0 0 0 0,1-3 0 0 0,-1 5-21 0 0,0 0 1 0 0,0-1-1 0 0,0 1 0 0 0,0 0 0 0 0,1 0 1 0 0,-1 0-1 0 0,0 0 0 0 0,1 0 1 0 0,-1 0-1 0 0,1 0 0 0 0,-1 0 0 0 0,1 0 1 0 0,-1 0-1 0 0,1 0 0 0 0,0 0 1 0 0,0 0-1 0 0,-1 0 0 0 0,1 1 0 0 0,0-1 1 0 0,0 0-1 0 0,0 0 0 0 0,1 0 1 0 0,7-6 56 0 0,28-31 335 0 0,-37 38-396 0 0,1-1 0 0 0,-1 1 1 0 0,0 0-1 0 0,0-1 0 0 0,0 1 0 0 0,0 0 0 0 0,0-1 0 0 0,1 1 0 0 0,-1-1 0 0 0,0 1 1 0 0,0-1-1 0 0,0 1 0 0 0,0 0 0 0 0,0-1 0 0 0,0 1 0 0 0,0-1 0 0 0,0 1 0 0 0,0 0 1 0 0,-1-1-1 0 0,1 0 0 0 0,0 1-1 0 0,0-1 0 0 0,0 1 0 0 0,-1-1 0 0 0,1 1 0 0 0,0 0 0 0 0,0-1 0 0 0,0 1-1 0 0,0-1 1 0 0,0 1 0 0 0,0 0 0 0 0,0-1 0 0 0,0 1 0 0 0,0-1 0 0 0,0 1 0 0 0,0 0 0 0 0,1-1 0 0 0,-1 1 0 0 0,0-1 0 0 0,0 1 0 0 0,0 0 0 0 0,0-1 0 0 0,1 1 0 0 0,-1 0 0 0 0,1-1 0 0 0,27-24 247 0 0,-27 25-229 0 0,7-10 87 0 0,-8 9-104 0 0,0 1-1 0 0,0 0 1 0 0,0-1-1 0 0,0 1 1 0 0,0 0 0 0 0,0-1-1 0 0,0 1 1 0 0,0 0-1 0 0,0-1 1 0 0,0 1 0 0 0,0 0-1 0 0,0-1 1 0 0,0 1-1 0 0,0 0 1 0 0,0-1-1 0 0,0 1 1 0 0,0 0 0 0 0,0-1-1 0 0,0 1 1 0 0,0 0-1 0 0,-1-1 1 0 0,1 1 0 0 0,0 0-1 0 0,0-1 1 0 0,0 1-1 0 0,-1 0 1 0 0,1 0-1 0 0,0-1 1 0 0,0 1 0 0 0,-1 0-1 0 0,1 0 1 0 0,0 0-1 0 0,0-1 1 0 0,-1 1 0 0 0,0 0 6 0 0,0-1 0 0 0,1 1 0 0 0,-1 0 0 0 0,0 0 0 0 0,1 0 0 0 0,-1 0 0 0 0,0 0 0 0 0,0 0 0 0 0,1 0 0 0 0,-1 0 0 0 0,0 0 0 0 0,1 0 1 0 0,-1 0-1 0 0,0 1 0 0 0,0-1 0 0 0,0 0 0 0 0,-15 7 96 0 0,7-3-93 0 0,5-3 10 0 0,-1 1 0 0 0,1 0 1 0 0,0 0-1 0 0,-6 5 0 0 0,-9 4-9 0 0,-127 56 310 0 0,59-21-181 0 0,83-42-120 0 0,4-4-23 0 0,0 1-1 0 0,0-1 1 0 0,0 0 0 0 0,0 0 0 0 0,0 0 0 0 0,-1 0 0 0 0,1 1 0 0 0,0-1 0 0 0,0 0-1 0 0,0 0 1 0 0,0 0 0 0 0,0 0 0 0 0,-1 0 0 0 0,1 0 0 0 0,0 1 0 0 0,0-1 0 0 0,0 0-1 0 0,0 0 1 0 0,-1 0 0 0 0,1 0 0 0 0,0 0 0 0 0,0 0 0 0 0,0 0 0 0 0,0 0 0 0 0,-1 0 0 0 0,1 0-1 0 0,0 0 1 0 0,0 0 0 0 0,0 0 0 0 0,-1 0 0 0 0,1 0 0 0 0,0 0 0 0 0,0 0 0 0 0,0 0-1 0 0,-1 0 1 0 0,1 0 0 0 0,0 0 0 0 0,0 0 0 0 0,-1 0 0 0 0,1 0 0 0 0,0 0 0 0 0,0 0 0 0 0,0 0 0 0 0,0 0-1 0 0,0-1 1 0 0,-1 1 0 0 0,1 0 0 0 0,0 0 0 0 0,0 0 0 0 0,0 0 0 0 0,0 0 0 0 0,0 0 0 0 0,0 0 0 0 0,-1 0 0 0 0,1 0-1 0 0,0-1 1 0 0,0 1 0 0 0,0 0 0 0 0,0 0 0 0 0,0 0 0 0 0,0 0 0 0 0,0 0 0 0 0,0-1 0 0 0,0 1 0 0 0,0 0 0 0 0,0 0 0 0 0,0 0-1 0 0,0 0 1 0 0,0 0 0 0 0,0-1 0 0 0,0 1 0 0 0,0 0 0 0 0,0 0 0 0 0,0 0 0 0 0,0 0 0 0 0,0 0 0 0 0,0-1 0 0 0,0 1-1 0 0,0 0 1 0 0,0 0 0 0 0,0 0 0 0 0,0 0 0 0 0,0 0 0 0 0,0-1 0 0 0,0 1 0 0 0,0 0 0 0 0,4-6 1 0 0,0 2 0 0 0,0 1 0 0 0,1 0-1 0 0,9-5 1 0 0,0 0-1 0 0,6-3 2 0 0,34-15 1 0 0,-32 16-4 0 0,28-16 1 0 0,-28 14-1 0 0,-15 8 0 0 0,0 1 0 0 0,0-1 0 0 0,-1-1 0 0 0,1 1 0 0 0,-1-1 0 0 0,0 0 0 0 0,5-7 0 0 0,-9 10 0 0 0,0 0 0 0 0,0-1 0 0 0,0 1 0 0 0,1 0 0 0 0,-1 0 0 0 0,1 1 0 0 0,-1-1 0 0 0,1 0 0 0 0,0 1 0 0 0,-1 0 0 0 0,1-1 0 0 0,0 1 0 0 0,0 0 0 0 0,0 0 0 0 0,0 1 0 0 0,0-1 0 0 0,6 0 0 0 0,-8 1 0 0 0,1 0 0 0 0,-1 0 0 0 0,1 0 0 0 0,-1-1 0 0 0,1 1 0 0 0,-1 0 0 0 0,0-1 0 0 0,1 1 0 0 0,-1-1 0 0 0,1 0 0 0 0,-1 1 0 0 0,0-1 0 0 0,0 0 0 0 0,1 0 0 0 0,-1 0 0 0 0,0 0 0 0 0,0 0 0 0 0,0 0 0 0 0,0 0 0 0 0,0 0 0 0 0,0-1 0 0 0,0 1 0 0 0,0-2 0 0 0,3-2 0 0 0,-9 13 0 0 0,-9 13 2 0 0,1 0 0 0 0,1 1-1 0 0,-17 43 1 0 0,9 13 82 0 0,15-54-72 0 0,3-11-511 0 0,1 0 0 0 0,0 25 1 0 0,1-31-1061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2:03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337 1 8744 0 0,'-3'0'28'0'0,"3"0"112"0"0,-4 0 107 0 0,1 1 1 0 0,-1-1-1 0 0,1 1 1 0 0,-1 1-1 0 0,1-1 1 0 0,0 0-1 0 0,-6 4 1 0 0,0-1 74 0 0,-77 29 176 0 0,78-29-432 0 0,0-1 0 0 0,0 1 0 0 0,-14 9 0 0 0,0 1 74 0 0,7-6 24 0 0,1 1 0 0 0,-23 17 1 0 0,31-21-86 0 0,1 0 0 0 0,-1 0 0 0 0,1 1 0 0 0,0-1 0 0 0,1 1 0 0 0,-1 1 0 0 0,1-1 0 0 0,-5 10 0 0 0,2-1 170 0 0,4-8-6 0 0,0 0-1 0 0,-4 11 0 0 0,6-15-117 0 0,1-1 1 0 0,-1 1-1 0 0,1-1 0 0 0,0 1 1 0 0,0 0-1 0 0,0-1 1 0 0,0 1-1 0 0,0 0 1 0 0,0-1-1 0 0,1 1 0 0 0,0 3 1 0 0,0-5-77 0 0,-1 0 1 0 0,1 0-1 0 0,0 0 0 0 0,-1 0 1 0 0,1 0-1 0 0,0 1 0 0 0,0-1 1 0 0,0 0-1 0 0,0-1 0 0 0,0 1 1 0 0,0 0-1 0 0,0 0 0 0 0,0 0 1 0 0,0-1-1 0 0,1 1 0 0 0,-1 0 1 0 0,0-1-1 0 0,0 1 0 0 0,1-1 1 0 0,-1 0-1 0 0,0 1 0 0 0,1-1 1 0 0,1 0-1 0 0,6 1 88 0 0,-1 0 0 0 0,15-1 1 0 0,-10 0 151 0 0,94 11 258 0 0,-35-3-245 0 0,-65-7-264 0 0,0 0-1 0 0,0 0 1 0 0,1 1-1 0 0,-1 0 1 0 0,0 0-1 0 0,0 1 1 0 0,-1 0-1 0 0,1 0 1 0 0,0 0-1 0 0,10 9 0 0 0,-13-9-18 0 0,0 0-1 0 0,0 0 0 0 0,-1 1 0 0 0,1 0 0 0 0,-1 0 0 0 0,0 0 0 0 0,0 0 0 0 0,0 0 0 0 0,-1 1 1 0 0,1-1-1 0 0,-1 1 0 0 0,0-1 0 0 0,-1 1 0 0 0,1 0 0 0 0,-1 0 0 0 0,2 8 0 0 0,1 10 19 0 0,-3-16-14 0 0,1 1 1 0 0,-1-1 0 0 0,-1 1 0 0 0,1-1-1 0 0,-2 9 1 0 0,1-13-17 0 0,-1-1 1 0 0,0 0-1 0 0,0 0 0 0 0,0 0 0 0 0,0 0 1 0 0,0 0-1 0 0,0 0 0 0 0,-1 0 0 0 0,1 0 1 0 0,-1 0-1 0 0,1-1 0 0 0,-1 1 0 0 0,0-1 1 0 0,1 1-1 0 0,-1-1 0 0 0,0 0 0 0 0,-4 3 1 0 0,-3 1 30 0 0,-1-1 0 0 0,-13 5 0 0 0,6-4-12 0 0,-32 6-1 0 0,31-8 5 0 0,-30 9 0 0 0,29-5 7 0 0,0 1-1 0 0,0 0 1 0 0,0 1-1 0 0,1 2 1 0 0,1 0 0 0 0,0 0-1 0 0,1 2 1 0 0,-22 20-1 0 0,30-22 28 0 0,8-10-50 0 0,-1 0-1 0 0,0 0 0 0 0,0 0 1 0 0,0 1-1 0 0,1-1 0 0 0,-1 0 1 0 0,0 0-1 0 0,-2 1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2:04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 7328 0 0,'0'1'40'0'0,"0"23"2102"0"0,0-23-1986 0 0,0-1 8 0 0,0 2-108 0 0,0-2 59 0 0,7 0 48 0 0,-4 0-135 0 0,1 0 0 0 0,-1-1 1 0 0,1 0-1 0 0,-1 0 0 0 0,0 0 1 0 0,0 0-1 0 0,1-1 0 0 0,-1 1 1 0 0,4-3-1 0 0,18-8 109 0 0,15 1-1328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2:04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70 8240 0 0,'2'-2'21'0'0,"0"-1"0"0"0,-1 1 0 0 0,1-1 1 0 0,-1 1-1 0 0,0-1 0 0 0,0 0 0 0 0,0 0 1 0 0,0 0-1 0 0,0 1 0 0 0,0-1 0 0 0,-1 0 1 0 0,1-5-1 0 0,-1-22 284 0 0,0 30-302 0 0,1 44 1023 0 0,10 67 0 0 0,-3-39 36 0 0,-4 127 1 0 0,-3-165-832 0 0,1-1 0 0 0,9 40-1 0 0,3 44 1010 0 0,-12-98-1165 0 0,-2-12 167 0 0,1 0 0 0 0,-1-1 0 0 0,-1 12 0 0 0,1-18-219 0 0,0 1 1 0 0,-1-1 0 0 0,1 1-1 0 0,0-1 1 0 0,0 0 0 0 0,0 1 0 0 0,0-1-1 0 0,0 1 1 0 0,0-1 0 0 0,0 1 0 0 0,0-1-1 0 0,0 1 1 0 0,0-1 0 0 0,0 0 0 0 0,1 1-1 0 0,-1-1 1 0 0,0 1 0 0 0,0-1 0 0 0,0 1-1 0 0,0-1 1 0 0,1 0 0 0 0,-1 1 0 0 0,0-1-1 0 0,0 0 1 0 0,1 1 0 0 0,-1-1-1 0 0,0 0 1 0 0,1 1 0 0 0,-1-1 0 0 0,0 0-1 0 0,1 1 1 0 0,-1-1 0 0 0,1 0 0 0 0,-1 0-1 0 0,0 0 1 0 0,1 1 0 0 0,-1-1 0 0 0,1 0-1 0 0,-1 0 1 0 0,1 0 0 0 0,0-4 690 0 0,5-23-2867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2:05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251 55 11448 0 0,'0'-1'19'0'0,"-1"1"0"0"0,1-1 0 0 0,0 0 1 0 0,0 0-1 0 0,0 1 0 0 0,-1-1 1 0 0,1 0-1 0 0,0 0 0 0 0,-1 1 0 0 0,1-1 1 0 0,-1 0-1 0 0,1 1 0 0 0,-1-1 0 0 0,1 0 1 0 0,-1 1-1 0 0,1-1 0 0 0,-1 1 1 0 0,1-1-1 0 0,-1 1 0 0 0,0-1 0 0 0,1 1 1 0 0,-1-1-1 0 0,0 1 0 0 0,0 0 1 0 0,-1-1-1 0 0,-23-6 533 0 0,12 4-389 0 0,-18-7 219 0 0,-49-8 1 0 0,78 18-369 0 0,1 1 0 0 0,-1-1-1 0 0,1 0 1 0 0,-1 0 0 0 0,1 1 0 0 0,-1-1 0 0 0,1 1 0 0 0,-1-1-1 0 0,1 1 1 0 0,0 0 0 0 0,-1-1 0 0 0,1 1 0 0 0,0 0 0 0 0,0 0-1 0 0,0 0 1 0 0,-1 0 0 0 0,1 0 0 0 0,0 0 0 0 0,-1 2 0 0 0,-2 2 35 0 0,0 1 1 0 0,0-1 0 0 0,-3 7 0 0 0,2-1-6 0 0,1 0 1 0 0,1 0 0 0 0,-1 0-1 0 0,2 1 1 0 0,0-1-1 0 0,-1 13 1 0 0,-4 20 42 0 0,3-29 68 0 0,2 2 0 0 0,-2 30 1 0 0,4-37-81 0 0,1-1 0 0 0,0 0 0 0 0,0 0 0 0 0,1 0 0 0 0,0 1 0 0 0,5 12 1 0 0,-5-16-112 0 0,0-1 118 0 0,0 0 0 0 0,0 0 0 0 0,5 8-1 0 0,-7-12-66 0 0,0-1-1 0 0,1 1 1 0 0,-1-1 0 0 0,0 1-1 0 0,1 0 1 0 0,-1-1 0 0 0,1 1-1 0 0,-1-1 1 0 0,1 0-1 0 0,-1 1 1 0 0,1-1 0 0 0,-1 1-1 0 0,1-1 1 0 0,-1 0-1 0 0,1 1 1 0 0,0-1 0 0 0,-1 0-1 0 0,1 1 1 0 0,-1-1-1 0 0,1 0 1 0 0,0 0 0 0 0,-1 0-1 0 0,1 0 1 0 0,0 0-1 0 0,-1 1 1 0 0,1-1 0 0 0,0 0-1 0 0,-1-1 1 0 0,1 1-1 0 0,0 0 1 0 0,-1 0 0 0 0,1 0-1 0 0,0 0 1 0 0,-1 0-1 0 0,1-1 1 0 0,0 1 0 0 0,0-1-1 0 0,14-9 71 0 0,-1 0-1 0 0,0-2 1 0 0,-1 0 0 0 0,0 0-1 0 0,-1-1 1 0 0,0-1-1 0 0,-1 0 1 0 0,15-26-1 0 0,-23 34-52 0 0,1-1 0 0 0,-2 0-1 0 0,1 0 1 0 0,-1 0-1 0 0,2-10 1 0 0,4-38 219 0 0,-7 46-236 0 0,1-86 323 0 0,-2 66 444 0 0,0 30-748 0 0,0-1 0 0 0,0 1 0 0 0,0 0-1 0 0,0 0 1 0 0,0-1 0 0 0,0 1-1 0 0,0 0 1 0 0,0 0 0 0 0,-1-1 0 0 0,1 1-1 0 0,0 0 1 0 0,-1 0 0 0 0,1 0-1 0 0,-1 0-4 0 0,0 1-1 0 0,0-1 0 0 0,0 0 0 0 0,0 1 1 0 0,0-1-1 0 0,0 1 0 0 0,1-1 0 0 0,-1 1 0 0 0,1 0 1 0 0,-1-1-1 0 0,1 1 0 0 0,0 0 0 0 0,-1 2 0 0 0,2 25 164 0 0,-1-16-177 0 0,0 14 172 0 0,1 0 1 0 0,1 0 0 0 0,6 33-1 0 0,-2-23 12 0 0,4 69-1 0 0,-5-28-56 0 0,-2-50-46 0 0,1 9-9 0 0,-1 46-1 0 0,-1 176 510 0 0,-6-217-320 0 0,4-42-266 0 0,0 0 1 0 0,0 1-1 0 0,0-1 0 0 0,0 0 0 0 0,0 1 0 0 0,0-1 0 0 0,0 0 1 0 0,0 0-1 0 0,0 1 0 0 0,0-1 0 0 0,0 0 0 0 0,-1 1 0 0 0,1-1 1 0 0,0 0-1 0 0,0 1 0 0 0,0-1 0 0 0,0 0 0 0 0,0 0 0 0 0,-1 1 1 0 0,1-1-1 0 0,0 0 0 0 0,0 0 0 0 0,-1 0 0 0 0,1 1 0 0 0,0-1 1 0 0,0 0-1 0 0,-1 0 0 0 0,1 0 0 0 0,0 0 0 0 0,0 1 0 0 0,-1-1 1 0 0,1 0-1 0 0,0 0 0 0 0,-1 0 0 0 0,1 0 0 0 0,-1 0 0 0 0,1 0 4 0 0,-1 0-1 0 0,1 0 1 0 0,0 0-1 0 0,-1 0 0 0 0,1-1 1 0 0,-1 1-1 0 0,1 0 1 0 0,0 0-1 0 0,-1 0 1 0 0,1-1-1 0 0,-1 1 0 0 0,1 0 1 0 0,0 0-1 0 0,-1-1 1 0 0,1 1-1 0 0,0 0 1 0 0,0-1-1 0 0,-1 1 0 0 0,1-1 1 0 0,0 1-1 0 0,0 0 1 0 0,-1-1-1 0 0,1 1 1 0 0,0-1-1 0 0,0 1 0 0 0,0 0 1 0 0,0-2-1 0 0,-8-38 710 0 0,5 16-4150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2:22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102 297 8536 0 0,'0'0'466'0'0,"-2"-4"-68"0"0,-1 0-332 0 0,1 3-16 0 0,1-1 0 0 0,0 1 1 0 0,0-1-1 0 0,0 1 1 0 0,0-1-1 0 0,0 0 1 0 0,1 0-1 0 0,-2-3 1 0 0,-19-47 654 0 0,14 36-519 0 0,1 0-1 0 0,-7-30 1 0 0,7 19-6 0 0,-5-33-12 0 0,10 56-132 0 0,0 0 1 0 0,0 0-1 0 0,-1-1 0 0 0,1 1 0 0 0,-1 0 0 0 0,0 0 0 0 0,0 1 0 0 0,-1-1 1 0 0,-2-4-1 0 0,3 0 131 0 0,1 7-96 0 0,2 7 81 0 0,1 4-122 0 0,6 19 1 0 0,-1-4 48 0 0,4 33 182 0 0,9 115 0 0 0,-18-128-29 0 0,2 0 0 0 0,3-1 1 0 0,13 52-1 0 0,-9-51 311 0 0,9 82-1 0 0,0-24 244 0 0,-20-96-526 0 0,0 2 550 0 0,0-9-798 0 0,1 1 1 0 0,-1-1-1 0 0,0 0 0 0 0,0 0 0 0 0,0 0 1 0 0,0 0-1 0 0,0 0 0 0 0,0 1 1 0 0,0-1-1 0 0,0 0 0 0 0,1 0 0 0 0,-1 0 1 0 0,0 0-1 0 0,0 0 0 0 0,0 0 1 0 0,0 0-1 0 0,1 1 0 0 0,-1-1 0 0 0,0 0 1 0 0,0 0-1 0 0,0 0 0 0 0,0 0 1 0 0,1 0-1 0 0,-1 0 0 0 0,0 0 0 0 0,0 0 1 0 0,0 0-1 0 0,0 0 0 0 0,1 0 1 0 0,-1 0-1 0 0,0 0 0 0 0,0 0 0 0 0,0 0 1 0 0,0 0-1 0 0,1 0 0 0 0,-1 0 0 0 0,0 0 1 0 0,0-1-1 0 0,0 1 0 0 0,0 0 1 0 0,1 0-1 0 0,-1 0 0 0 0,0 0-9 0 0,1-1 1 0 0,-1 1-1 0 0,1-1 0 0 0,-1 1 1 0 0,1-1-1 0 0,-1 1 0 0 0,0-1 0 0 0,1 1 1 0 0,-1-1-1 0 0,0 1 0 0 0,1-1 1 0 0,-1 1-1 0 0,0-1 0 0 0,0 0 0 0 0,0 1 1 0 0,1-1-1 0 0,-1 1 0 0 0,0-2 1 0 0,2-14 88 0 0,-2 11-15 0 0,1-8 0 0 0,0-1-1 0 0,-1 1 0 0 0,-1 0 1 0 0,0 0-1 0 0,0 1 0 0 0,-6-19 1 0 0,0 5-1243 0 0,-18-44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2:22.8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 9536 0 0,'22'7'153'0'0,"-17"-5"-122"0"0,1 0-1 0 0,0 0 0 0 0,0-1 1 0 0,12 1-1 0 0,0-1 337 0 0,1 0-1 0 0,-1-2 1 0 0,0-1 0 0 0,1 0-1 0 0,18-5 1 0 0,-9 1-226 0 0,0 1 0 0 0,0 1-1 0 0,0 1 1 0 0,30 2 0 0 0,-44 1 74 0 0,0 0-1 0 0,0 1 1 0 0,0 1 0 0 0,0 0 0 0 0,18 6-1 0 0,-27-6-143 0 0,1 0 0 0 0,-1 0 0 0 0,0 0 0 0 0,0 1 0 0 0,0 0 0 0 0,0 0-1 0 0,0 0 1 0 0,-1 1 0 0 0,1 0 0 0 0,-1 0 0 0 0,0 0 0 0 0,0 0 0 0 0,-1 0 0 0 0,1 1 0 0 0,3 7 0 0 0,-6-12-17 0 0,-1 1 0 0 0,1 0 1 0 0,-1 0-1 0 0,0 0 0 0 0,1-1 1 0 0,-1 1-1 0 0,0 0 0 0 0,0 0 1 0 0,1 0-1 0 0,-1 0 0 0 0,0 0 1 0 0,0-1-1 0 0,0 1 0 0 0,0 0 1 0 0,0 2-1 0 0,-1-3-150 0 0,1 1 0 0 0,0-1-1 0 0,0 1 1 0 0,-1-1 0 0 0,1 1 0 0 0,0-1 0 0 0,-1 1 0 0 0,1-1 0 0 0,-1 1 0 0 0,1-1 0 0 0,-1 1-1 0 0,1-1 1 0 0,-1 0 0 0 0,1 1 0 0 0,-1-1 0 0 0,1 0 0 0 0,-1 0 0 0 0,1 1 0 0 0,-1-1-1 0 0,1 0 1 0 0,-2 0 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2:23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0 277 10848 0 0,'55'3'0'0'0,"75"-14"550"0"0,-94 6-467 0 0,-19 2-5 0 0,1-1 0 0 0,-1-1 0 0 0,30-12-1 0 0,-1 0 43 0 0,-14 7 17 0 0,-12 5 1 0 0,0-2-1 0 0,0 0 0 0 0,-1-1 0 0 0,26-16 1 0 0,64-42 823 0 0,-101 61-892 0 0,0 0 1 0 0,0 0-1 0 0,11-11 1 0 0,-16 13-19 0 0,0 0 1 0 0,0 0 0 0 0,0-1 0 0 0,0 1 0 0 0,0-1 0 0 0,-1 1-1 0 0,0-1 1 0 0,0 0 0 0 0,3-7 0 0 0,-5 10-36 0 0,0 1 1 0 0,0-1-1 0 0,0 1 0 0 0,0 0 1 0 0,0-1-1 0 0,0 1 0 0 0,0-1 1 0 0,0 1-1 0 0,0-1 0 0 0,0 1 1 0 0,0-1-1 0 0,0 1 0 0 0,-1 0 1 0 0,1-1-1 0 0,0 1 0 0 0,0-1 1 0 0,0 1-1 0 0,-1 0 0 0 0,1-1 1 0 0,0 1-1 0 0,-1 0 0 0 0,1-1 1 0 0,0 1-1 0 0,-1 0 0 0 0,1-1 1 0 0,0 1-1 0 0,-1 0 0 0 0,1 0 1 0 0,0-1-1 0 0,-2 1 0 0 0,-11-5-1158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2:23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1 171 10448 0 0,'0'-4'-29'0'0,"0"1"-42"0"0,-1 1 1 0 0,1 0-1 0 0,0 0 0 0 0,1 0 0 0 0,-1-1 1 0 0,0 1-1 0 0,1 0 0 0 0,-1 0 1 0 0,1 0-1 0 0,-1 0 0 0 0,1-1 0 0 0,0 1 1 0 0,0 0-1 0 0,2-3 0 0 0,10-11 146 0 0,-5 5 107 0 0,1 1 1 0 0,-1 0-1 0 0,18-15 0 0 0,-17 18 116 0 0,1 0-1 0 0,0 1 1 0 0,0 1-1 0 0,1-1 0 0 0,-1 1 1 0 0,1 1-1 0 0,0 0 1 0 0,0 1-1 0 0,1 0 1 0 0,-1 1-1 0 0,1 0 0 0 0,-1 0 1 0 0,17 1-1 0 0,-15 0-2039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2:24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1 361 13264 0 0,'0'-4'60'0'0,"0"0"0"0"0,0 0 0 0 0,1 0 0 0 0,-1 0 0 0 0,1 0 1 0 0,0 0-1 0 0,3-6 0 0 0,14-53 780 0 0,-16 59-835 0 0,34-90 356 0 0,-28 76-287 0 0,1 1 1 0 0,0 0-1 0 0,14-18 0 0 0,-17 27 0 0 0,0 1 0 0 0,0 0 1 0 0,0 1-1 0 0,1-1 1 0 0,0 1-1 0 0,0 0 0 0 0,0 1 1 0 0,10-5-1 0 0,-14 8-38 0 0,1 0 0 0 0,0 0 0 0 0,0 1 0 0 0,0 0 0 0 0,0 0 0 0 0,0 0 0 0 0,0 0 0 0 0,0 0 0 0 0,0 1 0 0 0,0 0 0 0 0,0 0 0 0 0,1 0 0 0 0,-1 0 0 0 0,0 1 0 0 0,0 0 0 0 0,0-1 0 0 0,0 1 0 0 0,0 1 0 0 0,0-1 0 0 0,4 3 0 0 0,-4-2-4 0 0,-1 0 0 0 0,1 0 1 0 0,-1 1-1 0 0,1 0 0 0 0,-1 0 0 0 0,0 0 0 0 0,0 0 1 0 0,0 0-1 0 0,0 1 0 0 0,0-1 0 0 0,-1 1 1 0 0,0 0-1 0 0,0 0 0 0 0,0-1 0 0 0,0 1 0 0 0,2 7 1 0 0,1 6 173 0 0,-1 1 1 0 0,3 31-1 0 0,-4-29-167 0 0,1 17 92 0 0,-2 58 0 0 0,-8 37 299 0 0,1-50-314 0 0,3-30-63 0 0,-9 103 281 0 0,-14-51-8 0 0,18-80-246 0 0,1 0 0 0 0,1 1 1 0 0,1-1-1 0 0,-2 33 0 0 0,5-40 31 0 0,1-13-98 0 0,-1-1 1 0 0,1 0 0 0 0,0 1-1 0 0,0-1 1 0 0,0 1 0 0 0,1-1 0 0 0,-1 1-1 0 0,1-1 1 0 0,1 4 0 0 0,-2-7-2 0 0,1 1 1 0 0,-1 0-1 0 0,1-1 1 0 0,0 1-1 0 0,-1 0 1 0 0,1-1 0 0 0,0 1-1 0 0,-1-1 1 0 0,1 1-1 0 0,0-1 1 0 0,0 1-1 0 0,-1-1 1 0 0,1 0-1 0 0,0 1 1 0 0,0-1 0 0 0,0 0-1 0 0,0 0 1 0 0,0 0-1 0 0,-1 1 1 0 0,1-1-1 0 0,0 0 1 0 0,0 0-1 0 0,0 0 1 0 0,0 0-1 0 0,0-1 1 0 0,0 1 0 0 0,-1 0-1 0 0,1 0 1 0 0,1-1-1 0 0,3 0 9 0 0,0 0 0 0 0,-1-1-1 0 0,1 1 1 0 0,4-3 0 0 0,31-19 82 0 0,64-47 0 0 0,-44 28-55 0 0,-54 38-36 0 0,0 0-1 0 0,1 1 1 0 0,0 0-1 0 0,-1 0 0 0 0,1 1 1 0 0,0-1-1 0 0,1 1 0 0 0,-1 1 1 0 0,0-1-1 0 0,0 2 1 0 0,1-1-1 0 0,-1 1 0 0 0,1 0 1 0 0,7 1-1 0 0,-12-1-447 0 0,0-1 0 0 0,1 1 0 0 0,-1 0 0 0 0,0-1 0 0 0,5-1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2:24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246 136 13464 0 0,'-6'-15'116'0'0,"3"6"146"0"0,-1 0-1 0 0,0 0 0 0 0,-5-10 0 0 0,7 17-220 0 0,1 0-1 0 0,0 0 1 0 0,-1 0 0 0 0,1 1 0 0 0,-1-1 0 0 0,0 0 0 0 0,1 1-1 0 0,-1-1 1 0 0,0 1 0 0 0,0-1 0 0 0,0 1 0 0 0,0 0-1 0 0,0 0 1 0 0,-1 0 0 0 0,1 0 0 0 0,0 0 0 0 0,-5-1 0 0 0,5 2-17 0 0,0 0 1 0 0,-1 0-1 0 0,1 1 1 0 0,0-1-1 0 0,0 0 0 0 0,0 1 1 0 0,-1-1-1 0 0,1 1 1 0 0,0 0-1 0 0,0-1 1 0 0,0 1-1 0 0,0 0 1 0 0,0 1-1 0 0,0-1 1 0 0,0 0-1 0 0,0 0 1 0 0,1 1-1 0 0,-3 2 1 0 0,-4 3 204 0 0,1 1 1 0 0,-10 14-1 0 0,12-15-156 0 0,-1 3-33 0 0,-1 1-1 0 0,1 0 1 0 0,0 0-1 0 0,1 1 1 0 0,1-1-1 0 0,0 1 1 0 0,0 1-1 0 0,2-1 1 0 0,-1 0 0 0 0,1 1-1 0 0,0 22 1 0 0,2 4 49 0 0,2-1 1 0 0,11 60 0 0 0,-8-68 48 0 0,15 49 1 0 0,-15-65-106 0 0,1 0 1 0 0,0 0-1 0 0,0 0 1 0 0,2-1-1 0 0,11 17 0 0 0,-16-25-5 0 0,1-1 0 0 0,0 1 0 0 0,0-1 0 0 0,1 0 0 0 0,-1 0 0 0 0,1 0 0 0 0,0-1 0 0 0,0 0 0 0 0,0 0 0 0 0,10 5 0 0 0,-13-7-14 0 0,1 0 0 0 0,0 0 0 0 0,0-1 0 0 0,1 1 0 0 0,-1-1 0 0 0,0 1 0 0 0,0-1 0 0 0,0 0 0 0 0,0 0 0 0 0,0-1 0 0 0,0 1 0 0 0,0 0 0 0 0,0-1 0 0 0,1 0 0 0 0,-1 0 0 0 0,-1 0 0 0 0,1 0 0 0 0,0 0 0 0 0,0-1 0 0 0,0 1 0 0 0,4-4 0 0 0,2-2 14 0 0,0-1-1 0 0,-1 1 0 0 0,0-2 0 0 0,0 1 0 0 0,0-1 0 0 0,-2 0 0 0 0,12-18 0 0 0,-11 12 20 0 0,1 0 1 0 0,-2-1-1 0 0,0 0 0 0 0,6-28 1 0 0,-10 33-25 0 0,0 0 0 0 0,0 0 0 0 0,-1-1 0 0 0,0 1 0 0 0,-1 0 0 0 0,0-1 0 0 0,-1 1 0 0 0,-1 0 0 0 0,1-1 0 0 0,-2 1 0 0 0,0 0 0 0 0,0 0 0 0 0,-7-16 0 0 0,-2 1 46 0 0,-23-36 0 0 0,28 52-42 0 0,0 0 1 0 0,0 0-1 0 0,-1 1 1 0 0,-1 0-1 0 0,1 1 0 0 0,-14-10 1 0 0,-15-9 122 0 0,-50-47 0 0 0,75 61-118 0 0,-23-17 0 0 0,31 27-15 0 0,1 1-1 0 0,-1-1 1 0 0,0 1-1 0 0,0 0 0 0 0,0 0 1 0 0,0 0-1 0 0,-1 1 0 0 0,1-1 1 0 0,0 1-1 0 0,-1 0 0 0 0,1 0 1 0 0,-5 0-1 0 0,8 2 0 0 0,-1-1 1 0 0,1 0-1 0 0,0 0 0 0 0,0 0 0 0 0,0 1 1 0 0,0-1-1 0 0,0 1 0 0 0,0-1 1 0 0,0 1-1 0 0,0-1 0 0 0,0 1 0 0 0,0 0 1 0 0,0-1-1 0 0,0 1 0 0 0,1 0 0 0 0,-1-1 1 0 0,0 1-1 0 0,0 0 0 0 0,1 0 1 0 0,-1 0-1 0 0,0 0 0 0 0,1 0 0 0 0,-1 0 1 0 0,1 0-1 0 0,-1 1 0 0 0,-1 10-2542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2:53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46 6424 0 0,'0'-22'1142'0'0,"0"19"-593"0"0,0-1-1 0 0,-1 1 0 0 0,0 0 0 0 0,-1-6 1 0 0,1 7 112 0 0,2 9-435 0 0,-1 0 0 0 0,2 0 0 0 0,-1 0 0 0 0,1 0-1 0 0,0 0 1 0 0,0-1 0 0 0,7 13 0 0 0,2 8-124 0 0,19 73 592 0 0,-15-47-645 0 0,22 121 613 0 0,-15-63-361 0 0,-11-56-30 0 0,-1-1 1 0 0,-4 1 0 0 0,-1 1-1 0 0,-6 104 1 0 0,-1-134-130 0 0,1-5 257 0 0,-5 31 0 0 0,5-47-352 0 0,-1 1 0 0 0,1-1 0 0 0,-1 0 0 0 0,0 0 0 0 0,0 0 0 0 0,0 0 0 0 0,-1 0 0 0 0,0 0 0 0 0,0-1 0 0 0,-5 8 0 0 0,6-11-21 0 0,0 1 0 0 0,0-1 0 0 0,0 1 0 0 0,0-1-1 0 0,0 0 1 0 0,0 1 0 0 0,-1-1 0 0 0,1 0-1 0 0,0-1 1 0 0,0 1 0 0 0,-4 1 0 0 0,-29 2 482 0 0,22-3-387 0 0,4 0-42 0 0,1-1 0 0 0,-1 0 0 0 0,1 0 0 0 0,-1 0-1 0 0,1-1 1 0 0,0-1 0 0 0,-1 1 0 0 0,1-1 0 0 0,0-1 0 0 0,0 1 0 0 0,0-2 0 0 0,0 1-1 0 0,0-1 1 0 0,1 0 0 0 0,-1 0 0 0 0,1-1 0 0 0,1 0 0 0 0,-12-11 0 0 0,14 13-2 0 0,1-1 0 0 0,0 0-1 0 0,0 0 1 0 0,0 0 0 0 0,0 0 0 0 0,1-1 0 0 0,0 1 0 0 0,0-1 0 0 0,0 1 0 0 0,0-1-1 0 0,-1-9 1 0 0,3 12-60 0 0,0 0-1 0 0,0 1 0 0 0,0-1 0 0 0,0 0 0 0 0,0 0 1 0 0,1 0-1 0 0,-1 0 0 0 0,0 1 0 0 0,1-1 0 0 0,0 0 1 0 0,-1 0-1 0 0,1 1 0 0 0,0-1 0 0 0,0 0 0 0 0,0 1 1 0 0,2-3-1 0 0,3-3 67 0 0,0 0 0 0 0,9-7 0 0 0,-5 4-117 0 0,47-44 372 0 0,-34 35-3084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3:33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512 81 3712 0 0,'0'0'56'0'0,"0"-2"-9"0"0,0-11 473 0 0,-1 8-180 0 0,-2-3-120 0 0,0 4 821 0 0,-5-6 78 0 0,4 8-1185 0 0,-2 2 174 0 0,-12-6 1 0 0,15 4-185 0 0,-2 0 153 0 0,-25-6 661 0 0,21 5-688 0 0,-14-2 492 0 0,-3 0-103 0 0,-10 0 10 0 0,7 5-144 0 0,4 3-185 0 0,17-1 174 0 0,-12 10-1 0 0,11-7-242 0 0,4-2 19 0 0,0 1 1 0 0,1-1 0 0 0,-1 1-1 0 0,-6 7 1 0 0,-10 8 128 0 0,-33 41 1 0 0,50-53-135 0 0,-11 11 62 0 0,2 2-1 0 0,0 0 1 0 0,-18 40 0 0 0,16-21 193 0 0,2 0 0 0 0,-15 73 1 0 0,25-91-208 0 0,0 0 0 0 0,1 1 1 0 0,2-1-1 0 0,0 0 0 0 0,1 1 1 0 0,1-1-1 0 0,6 26 1 0 0,-6-38-15 0 0,1 1 0 0 0,0-1 0 0 0,0 1 0 0 0,1-1 0 0 0,6 9 0 0 0,-8-14-43 0 0,1 1-1 0 0,0-1 1 0 0,1 0 0 0 0,-1 0-1 0 0,1 0 1 0 0,0-1 0 0 0,-1 1-1 0 0,2-1 1 0 0,-1 0 0 0 0,0 0 0 0 0,6 3-1 0 0,-4-4-20 0 0,-1 1 0 0 0,0-1 0 0 0,0 0 0 0 0,1 0 0 0 0,-1-1 1 0 0,1 0-1 0 0,-1 0 0 0 0,1 0 0 0 0,-1 0 0 0 0,1-1 0 0 0,0 0 0 0 0,0 0 0 0 0,-1-1 0 0 0,1 1 0 0 0,-1-1 0 0 0,9-3 0 0 0,8-1 73 0 0,0-2 0 0 0,0-1 0 0 0,-1 0 0 0 0,0-1-1 0 0,0-2 1 0 0,-1 0 0 0 0,29-22 0 0 0,-44 29-69 0 0,-1-1 0 0 0,1 1 0 0 0,-1-1 0 0 0,-1 0 0 0 0,1 0 0 0 0,-1 0 0 0 0,0-1 1 0 0,0 1-1 0 0,0-1 0 0 0,-1 0 0 0 0,0 0 0 0 0,0 1 0 0 0,0-1 0 0 0,-1-1 0 0 0,0 1 0 0 0,0 0 0 0 0,-1 0 0 0 0,1-11 0 0 0,-1 15-29 0 0,-1-1 0 0 0,1 1-1 0 0,0 0 1 0 0,-1 0-1 0 0,1-1 1 0 0,-1 1-1 0 0,1 0 1 0 0,-1 0-1 0 0,0 0 1 0 0,0 0-1 0 0,0 0 1 0 0,0 0-1 0 0,0 0 1 0 0,-1 0-1 0 0,1 0 1 0 0,-1 0-1 0 0,1 1 1 0 0,-1-1-1 0 0,1 1 1 0 0,-1-1-1 0 0,0 1 1 0 0,0 0-1 0 0,0-1 1 0 0,0 1 0 0 0,0 0-1 0 0,0 0 1 0 0,-4-1-1 0 0,-4-1 67 0 0,-1 0 1 0 0,1 1-1 0 0,-1 0 0 0 0,-17 0 0 0 0,17 1-42 0 0,-44 1 470 0 0,55-1-482 0 0,0 1 1 0 0,0-1 0 0 0,0 1-1 0 0,0 0 1 0 0,0-1-1 0 0,0 1 1 0 0,0-1 0 0 0,1 1-1 0 0,-1 0 1 0 0,0-1-1 0 0,0 1 1 0 0,0 0-1 0 0,0-1 1 0 0,1 1 0 0 0,-1 0-1 0 0,0-1 1 0 0,1 0-1 0 0,3-2 3 0 0,1-1 0 0 0,-1 1 0 0 0,1-1 0 0 0,0 1 0 0 0,1 1 0 0 0,-1-1 0 0 0,0 1 0 0 0,1 0 0 0 0,-1 0 0 0 0,10-1 0 0 0,14-2-2433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3:34.3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1 878 12664 0 0,'0'-3'66'0'0,"1"1"0"0"0,-1-1 0 0 0,1 0 0 0 0,0 0 1 0 0,0 1-1 0 0,0-1 0 0 0,0 1 0 0 0,0-1 0 0 0,1 1 0 0 0,-1 0 1 0 0,1-1-1 0 0,0 1 0 0 0,2-3 0 0 0,8-11 216 0 0,7-17 491 0 0,27-66 0 0 0,-42 92-671 0 0,-1-1-1 0 0,1 1 0 0 0,8-10 0 0 0,-7 9 3 0 0,10-17 1 0 0,18-41 24 0 0,-16 35 14 0 0,14-38 0 0 0,-14 22 66 0 0,2-5-37 0 0,27-54 1 0 0,15-36 223 0 0,-54 122-242 0 0,-2 7-46 0 0,12-21 0 0 0,-14 30-91 0 0,-1 0 0 0 0,1 0 0 0 0,-1 0 0 0 0,1 1-1 0 0,0-1 1 0 0,1 1 0 0 0,-1 0 0 0 0,0 0 0 0 0,6-3-1 0 0,-9 6-14 0 0,1-1 0 0 0,-1 1 0 0 0,0 0 0 0 0,1 0-1 0 0,-1 0 1 0 0,1 0 0 0 0,-1 0 0 0 0,0 0 0 0 0,1-1 0 0 0,-1 1-1 0 0,0 0 1 0 0,1 0 0 0 0,-1 0 0 0 0,1 0 0 0 0,-1 1-1 0 0,0-1 1 0 0,1 0 0 0 0,-1 0 0 0 0,1 0 0 0 0,-1 0-1 0 0,0 0 1 0 0,1 0 0 0 0,-1 0 0 0 0,0 1 0 0 0,1-1-1 0 0,8 10 110 0 0,3 17 116 0 0,-11-24-210 0 0,6 19 115 0 0,-1 0-1 0 0,5 35 1 0 0,0 50 78 0 0,-9-88-110 0 0,24 164 112 0 0,1-5 29 0 0,-24-150-159 0 0,-1 0-1 0 0,-2 0 0 0 0,-5 51 1 0 0,3-61-75 0 0,2-13 17 0 0,0 0 1 0 0,-1-1-1 0 0,1 1 0 0 0,-1 0 1 0 0,0-1-1 0 0,-1 1 0 0 0,1-1 1 0 0,-1 1-1 0 0,-3 6 0 0 0,4-10-10 0 0,1-1-1 0 0,-1 1 1 0 0,1-1-1 0 0,-1 0 1 0 0,1 1-1 0 0,-1-1 0 0 0,1 0 1 0 0,-1 0-1 0 0,1 0 1 0 0,-1 1-1 0 0,1-1 1 0 0,-1 0-1 0 0,1 0 0 0 0,-1 0 1 0 0,0 0-1 0 0,1 0 1 0 0,-1 0-1 0 0,1 0 1 0 0,-1 0-1 0 0,1 0 0 0 0,-1 0 1 0 0,0 0-1 0 0,1 0 1 0 0,-1 0-1 0 0,0-1 1 0 0,-12-5-2728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3:34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0 183 13864 0 0,'4'-1'-19'0'0,"0"1"0"0"0,1-1 0 0 0,-1 0 0 0 0,-1 0 0 0 0,1 0 0 0 0,0-1 0 0 0,0 1 0 0 0,0-1 1 0 0,4-3-1 0 0,11-4-32 0 0,64-32 122 0 0,86-56 1 0 0,-159 91-71 0 0,-7 4 2 0 0,0 0 1 0 0,0 1 0 0 0,0-1 0 0 0,0 1-1 0 0,0 0 1 0 0,0-1 0 0 0,0 1 0 0 0,1 1-1 0 0,-1-1 1 0 0,0 0 0 0 0,0 1 0 0 0,1 0 0 0 0,-1-1-1 0 0,0 2 1 0 0,1-1 0 0 0,3 1 0 0 0,0 0 108 0 0,-6-1-77 0 0,1 0 0 0 0,-1 0 0 0 0,0 0 0 0 0,0 0 0 0 0,0 0 0 0 0,0 1 0 0 0,0-1 0 0 0,0 0 1 0 0,0 1-1 0 0,0-1 0 0 0,-1 1 0 0 0,1-1 0 0 0,0 1 0 0 0,0 0 0 0 0,0-1 0 0 0,0 1 0 0 0,1 1 1 0 0,5 5-146 0 0,-1 1 1 0 0,0 0 0 0 0,0 0-1 0 0,0 1 1 0 0,-1-1 0 0 0,0 1-1 0 0,-1 1 1 0 0,6 14 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3:35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574 323 15072 0 0,'2'-3'11'0'0,"0"0"0"0"0,1 1 0 0 0,-1-1 0 0 0,5-4 1 0 0,4-4 38 0 0,1-4 198 0 0,0 0 1 0 0,15-28-1 0 0,-22 34-146 0 0,-1 0 1 0 0,0 0-1 0 0,0-1 0 0 0,-1 1 1 0 0,-1-1-1 0 0,4-17 1 0 0,-6 23-81 0 0,1-1 1 0 0,-1 1 0 0 0,0 0 0 0 0,-1 0 0 0 0,1 0 0 0 0,-1-1 0 0 0,1 1 0 0 0,-1 0 0 0 0,0 0 0 0 0,-1 0 0 0 0,1 0 0 0 0,-1 0 0 0 0,0 1 0 0 0,0-1 0 0 0,0 0 0 0 0,0 1 0 0 0,0-1 0 0 0,-5-4-1 0 0,1 3 18 0 0,1 1 0 0 0,0-1-1 0 0,-1 1 1 0 0,0 0 0 0 0,0 0-1 0 0,0 1 1 0 0,-1 0 0 0 0,1 0-1 0 0,-1 1 1 0 0,-7-3-1 0 0,-1 1 76 0 0,0 0 0 0 0,0 1 0 0 0,-22-2 0 0 0,28 5-33 0 0,0 0 0 0 0,0 1-1 0 0,1 0 1 0 0,-1 0 0 0 0,0 0-1 0 0,0 1 1 0 0,-11 5 0 0 0,2 1 44 0 0,-1 0 0 0 0,2 2 0 0 0,-1 0 0 0 0,1 1 0 0 0,1 1 0 0 0,0 1 0 0 0,1 0 0 0 0,0 1 0 0 0,1 0 0 0 0,0 1 0 0 0,1 1 0 0 0,-17 28 0 0 0,28-41-98 0 0,-1 1-1 0 0,1 0 0 0 0,1 0 0 0 0,-1 0 0 0 0,1 0 1 0 0,-1 0-1 0 0,1 1 0 0 0,0-1 0 0 0,0 6 0 0 0,1-4 2 0 0,0 0 0 0 0,0 0-1 0 0,1 0 1 0 0,0 0-1 0 0,0 0 1 0 0,3 6-1 0 0,-3-7 4 0 0,0 0 0 0 0,1 0 0 0 0,-1-1 0 0 0,1 1 0 0 0,0 0 0 0 0,1-1 0 0 0,-1 1 0 0 0,1-1 0 0 0,0 0 0 0 0,0 0 0 0 0,7 7 0 0 0,45 34 233 0 0,15 15-8 0 0,-8-4-146 0 0,7 7 25 0 0,-58-51-100 0 0,-1 0 1 0 0,0 1-1 0 0,15 24 1 0 0,-14-18-18 0 0,-2 0 1 0 0,0 0-1 0 0,-1 1 1 0 0,8 29-1 0 0,-13-37-6 0 0,-1 0 0 0 0,-1 0 0 0 0,1 0 0 0 0,-2 0 0 0 0,0 0 1 0 0,0 0-1 0 0,-1 0 0 0 0,0 0 0 0 0,-4 15 0 0 0,-3 0 0 0 0,0 1 0 0 0,-1-1 0 0 0,-2-1 1 0 0,-1 0-1 0 0,-1 0 0 0 0,-26 37 0 0 0,33-54-10 0 0,-1-1 1 0 0,0-1-1 0 0,0 1 0 0 0,-1-1 0 0 0,0 0 1 0 0,0-1-1 0 0,0 0 0 0 0,-1 0 0 0 0,0 0 1 0 0,0-1-1 0 0,-1-1 0 0 0,1 0 0 0 0,-1 0 1 0 0,0-1-1 0 0,0 0 0 0 0,-1-1 1 0 0,1 0-1 0 0,0 0 0 0 0,-15-1 0 0 0,13 0-1 0 0,0-2-1 0 0,0 0 1 0 0,0 0-1 0 0,0-1 1 0 0,1 0-1 0 0,-1-1 1 0 0,1-1-1 0 0,-1 0 1 0 0,1 0-1 0 0,0-1 1 0 0,0 0-1 0 0,1-1 1 0 0,0-1-1 0 0,0 1 1 0 0,0-2-1 0 0,1 1 1 0 0,0-1-1 0 0,1 0 1 0 0,-1-1-1 0 0,2 0 1 0 0,-1-1-1 0 0,1 1 1 0 0,-7-14-1 0 0,5 7 83 0 0,1-1-1 0 0,-9-22 0 0 0,15 33-388 0 0,0 0 0 0 0,1-1 0 0 0,-1 1 0 0 0,1 0 0 0 0,1 0 0 0 0,-1 0-1 0 0,1-1 1 0 0,0 1 0 0 0,1-11 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3:35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 15376 0 0,'0'-20'257'0'0,"5"38"710"0"0,-1-10-792 0 0,3 18-64 0 0,0 0-1 0 0,6 48 0 0 0,-7-31-49 0 0,35 387 483 0 0,-32-324-423 0 0,0 39 89 0 0,-9-143-200 0 0,0 11-9 0 0,0-12 1 0 0,0-1-1 0 0,0 1 1 0 0,0-1 0 0 0,0 0 0 0 0,0 1-1 0 0,0-1 1 0 0,0 0 0 0 0,0 1-1 0 0,0-1 1 0 0,-1 1 0 0 0,1-1 0 0 0,0 0-1 0 0,0 1 1 0 0,0-1 0 0 0,0 0-1 0 0,-1 1 1 0 0,1-1 0 0 0,0 0 0 0 0,0 1-1 0 0,0-1 1 0 0,-1 0 0 0 0,1 0-1 0 0,-1 1 1 0 0,-4-14 31 0 0,-2 0-2299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3:35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1 252 15272 0 0,'0'0'0'0'0,"7"-4"0"0"0,3-3 0 0 0,5-1 128 0 0,6-3 8 0 0,2-6-136 0 0,4 1 0 0 0,5-4 216 0 0,0-6 8 0 0,-2-1-224 0 0,2 4 0 0 0,-4-2 56 0 0,1-1-8 0 0,0 2-48 0 0,-1 6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3:36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345 18 13464 0 0,'-1'-2'41'0'0,"-1"1"0"0"0,0-1 1 0 0,-1 1-1 0 0,1-1 1 0 0,0 1-1 0 0,0-1 1 0 0,-1 1-1 0 0,1 0 1 0 0,-1 0-1 0 0,1 1 0 0 0,-1-1 1 0 0,-3 0-1 0 0,-2 0 282 0 0,0 0 1 0 0,-13 1-1 0 0,6 1-38 0 0,4-1-133 0 0,-1 0 0 0 0,1 1 0 0 0,-1 1 0 0 0,-17 4 0 0 0,23-4-112 0 0,-1 0 0 0 0,1 1 0 0 0,-1 0 0 0 0,1 0 0 0 0,0 0 0 0 0,0 1 0 0 0,0 0 0 0 0,-9 9 0 0 0,4-2 19 0 0,0 1 0 0 0,1 0 0 0 0,1 1 1 0 0,0 0-1 0 0,0 0 0 0 0,2 1 0 0 0,-12 25 0 0 0,12-19 22 0 0,0 0 0 0 0,2 0 1 0 0,0 1-1 0 0,1-1 0 0 0,-2 29 0 0 0,6-39-42 0 0,-1 1 1 0 0,2-1 0 0 0,1 13-1 0 0,-2-20-30 0 0,1 1-1 0 0,0-1 1 0 0,0 1 0 0 0,0 0-1 0 0,1-1 1 0 0,-1 0 0 0 0,1 1-1 0 0,-1-1 1 0 0,1 0 0 0 0,0 0-1 0 0,1 0 1 0 0,2 4-1 0 0,-4-6-2 0 0,0-1-1 0 0,0 1 0 0 0,0-1 0 0 0,0 1 0 0 0,0-1 0 0 0,0 1 0 0 0,0-1 0 0 0,0 1 0 0 0,0-1 0 0 0,0 0 0 0 0,0 0 0 0 0,0 1 0 0 0,0-1 0 0 0,0 0 1 0 0,0 0-1 0 0,1 0 0 0 0,-1 0 0 0 0,0-1 0 0 0,0 1 0 0 0,0 0 0 0 0,0 0 0 0 0,0-1 0 0 0,0 1 0 0 0,0 0 0 0 0,0-1 0 0 0,0 1 0 0 0,1-1 0 0 0,3-2 31 0 0,0 0 0 0 0,-1 0-1 0 0,1 0 1 0 0,4-4-1 0 0,2-3 40 0 0,0-1 0 0 0,-1 0 0 0 0,0-1 0 0 0,16-24 0 0 0,23-56 163 0 0,-30 56-100 0 0,8-16 33 0 0,-27 52-170 0 0,0 0-1 0 0,0 0 1 0 0,0-1 0 0 0,0 1 0 0 0,0 0-1 0 0,0 0 1 0 0,1 0 0 0 0,-1 0 0 0 0,0 0-1 0 0,0 0 1 0 0,0-1 0 0 0,0 1 0 0 0,0 0 0 0 0,1 0-1 0 0,-1 0 1 0 0,0 0 0 0 0,0 0 0 0 0,0 0-1 0 0,0 0 1 0 0,1 0 0 0 0,-1 0 0 0 0,0 0-1 0 0,0 0 1 0 0,0 0 0 0 0,0 0 0 0 0,1 0 0 0 0,-1 0-1 0 0,0 0 1 0 0,0 0 0 0 0,0 0 0 0 0,0 0-1 0 0,1 0 1 0 0,-1 0 0 0 0,0 0 0 0 0,0 0-1 0 0,0 0 1 0 0,0 0 0 0 0,1 0 0 0 0,-1 1 0 0 0,0-1-1 0 0,0 0 1 0 0,0 0 0 0 0,0 0 0 0 0,0 0-1 0 0,0 0 1 0 0,1 0 0 0 0,-1 1 0 0 0,0-1-1 0 0,0 0 1 0 0,0 0 0 0 0,0 0 0 0 0,0 0 0 0 0,0 0-1 0 0,0 1 1 0 0,0-1 0 0 0,0 0 0 0 0,0 0-1 0 0,8 13 78 0 0,-7-12-68 0 0,16 32 10 0 0,-4-11-1 0 0,-1 0-1 0 0,-2 0 1 0 0,0 1 0 0 0,8 33-1 0 0,1 41 58 0 0,-13-56-13 0 0,20 65-1 0 0,-21-92-53 0 0,10 35 101 0 0,-14-44-96 0 0,0 0 1 0 0,0 0-1 0 0,-1 0 0 0 0,1 0 0 0 0,-1 0 0 0 0,0 1 0 0 0,-2 6 0 0 0,2-4-637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3:36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16575 0 0,'0'1'43'0'0,"0"0"50"0"0,1 1 0 0 0,-1-1-1 0 0,0 1 1 0 0,1-1 0 0 0,-1 1-1 0 0,1-1 1 0 0,0 1 0 0 0,-1-1-1 0 0,1 0 1 0 0,1 2 0 0 0,3 8 308 0 0,2 8-217 0 0,12 35 435 0 0,-2 0 0 0 0,15 81 1 0 0,-12 34-229 0 0,12 77-98 0 0,-15-166-17 0 0,-3-17-69 0 0,7 89-1 0 0,-19-118-220 0 0,0-23-2632 0 0</inkml:trace>
  <inkml:trace contextRef="#ctx0" brushRef="#br0" timeOffset="1">113 502 17183 0 0,'3'0'62'0'0,"-1"0"-1"0"0,1 0 0 0 0,-1 0 0 0 0,1-1 1 0 0,-1 1-1 0 0,0-1 0 0 0,1 0 0 0 0,-1 1 1 0 0,0-1-1 0 0,1 0 0 0 0,-1 0 0 0 0,0-1 1 0 0,3-1-1 0 0,33-23 385 0 0,58-51 0 0 0,-45 34-292 0 0,170-133 726 0 0,-216 172-830 0 0,0-1 0 0 0,0 1-1 0 0,0-1 1 0 0,5-8-1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3:37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1 615 15880 0 0,'1'-2'2'0'0,"0"1"0"0"0,0-1 0 0 0,0 1 0 0 0,0 0 0 0 0,0 0 0 0 0,1-1 0 0 0,-1 1 1 0 0,0 0-1 0 0,1 0 0 0 0,2-1 0 0 0,7-6 7 0 0,7-6 34 0 0,-2-1 1 0 0,0-1 0 0 0,0 0 0 0 0,23-35 0 0 0,-19 20 49 0 0,-1-1-1 0 0,18-42 1 0 0,45-125 397 0 0,-64 154-396 0 0,-15 37-36 0 0,0 0 0 0 0,-1 0 0 0 0,3-16 0 0 0,-4 22-48 0 0,-1-1 0 0 0,0 0 0 0 0,0 0 0 0 0,0 0 0 0 0,0 0 0 0 0,-1 0-1 0 0,1 1 1 0 0,-1-1 0 0 0,1 0 0 0 0,-1 0 0 0 0,0 1 0 0 0,0-1 0 0 0,0 0 0 0 0,0 1 0 0 0,-3-5-1 0 0,4 7-7 0 0,-1 0-1 0 0,1 0 1 0 0,0-1-1 0 0,0 1 0 0 0,0 0 1 0 0,-1 0-1 0 0,1 0 0 0 0,0-1 1 0 0,0 1-1 0 0,0 0 0 0 0,-1 0 1 0 0,1 0-1 0 0,0 0 1 0 0,0 0-1 0 0,-1 0 0 0 0,1-1 1 0 0,0 1-1 0 0,-1 0 0 0 0,1 0 1 0 0,0 0-1 0 0,0 0 0 0 0,-1 0 1 0 0,1 0-1 0 0,0 0 1 0 0,0 0-1 0 0,-1 0 0 0 0,1 0 1 0 0,0 0-1 0 0,-1 0 0 0 0,1 1 1 0 0,-9 6 95 0 0,-6 15 87 0 0,14-21-180 0 0,-9 16 50 0 0,0 2-1 0 0,1-1 0 0 0,1 1 0 0 0,0 1 0 0 0,2-1 0 0 0,0 1 1 0 0,-3 25-1 0 0,-1 43 105 0 0,-5 38-35 0 0,13-111-80 0 0,-13 91 55 0 0,13-84-29 0 0,1 0-1 0 0,4 42 1 0 0,-2-56-51 0 0,1-1 1 0 0,-1 1-1 0 0,2 0 1 0 0,-1 0-1 0 0,1-1 0 0 0,0 1 1 0 0,0-1-1 0 0,1 0 1 0 0,0 0-1 0 0,6 7 1 0 0,-8-11 2 0 0,0 0 0 0 0,1-1 0 0 0,-1 0 0 0 0,0 1 1 0 0,1-1-1 0 0,-1 0 0 0 0,1 0 0 0 0,0 0 0 0 0,-1-1 1 0 0,1 1-1 0 0,0 0 0 0 0,0-1 0 0 0,0 0 0 0 0,0 0 0 0 0,1 0 1 0 0,-1 0-1 0 0,0 0 0 0 0,0-1 0 0 0,1 0 0 0 0,-1 1 0 0 0,0-1 1 0 0,0 0-1 0 0,1-1 0 0 0,-1 1 0 0 0,0 0 0 0 0,1-1 1 0 0,2-1-1 0 0,6-2 30 0 0,0-1 1 0 0,-1 0-1 0 0,0-1 0 0 0,0 0 1 0 0,11-9-1 0 0,-6 3 33 0 0,0-1-1 0 0,20-22 0 0 0,-23 20 126 0 0,0-1-1 0 0,-2 0 0 0 0,15-25 0 0 0,17-50-3221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3:38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1 6128 0 0,'-3'3'5584'0'0,"-17"30"-4800"0"0,-5 2-451 0 0,17-23-281 0 0,6-9-4 0 0,0 0 0 0 0,0 0 1 0 0,0 0-1 0 0,-1 0 0 0 0,1-1 0 0 0,-6 5 0 0 0,2-2 280 0 0,5-3-17 0 0,1-11-1772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2:53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110 128 10344 0 0,'6'-6'247'0'0,"-1"0"1"0"0,1 0-1 0 0,4-8 1 0 0,-9 11-159 0 0,1 0 1 0 0,-1 1-1 0 0,1-1 0 0 0,-1 0 1 0 0,0 0-1 0 0,0 0 1 0 0,0 0-1 0 0,0 0 0 0 0,-1 0 1 0 0,1 0-1 0 0,-1-4 0 0 0,0 5-16 0 0,0 0 0 0 0,-1 0 0 0 0,1 0 1 0 0,-1 0-1 0 0,1-1 0 0 0,-1 1 0 0 0,0 0 0 0 0,0 0 0 0 0,0 0 0 0 0,0 1 0 0 0,-3-4 0 0 0,1 0-22 0 0,-1 0 1 0 0,0 1-1 0 0,-5-5 1 0 0,8 9-39 0 0,0-1-1 0 0,0 0 1 0 0,0 0 0 0 0,0 1 0 0 0,0-1-1 0 0,0 1 1 0 0,0-1 0 0 0,-1 1 0 0 0,1-1-1 0 0,0 1 1 0 0,0 0 0 0 0,0-1 0 0 0,-1 1-1 0 0,1 0 1 0 0,0 0 0 0 0,0 0 0 0 0,-1 0-1 0 0,1 0 1 0 0,0 0 0 0 0,0 1 0 0 0,0-1-1 0 0,-1 0 1 0 0,1 0 0 0 0,0 1 0 0 0,0-1-1 0 0,0 1 1 0 0,0-1 0 0 0,-1 1 0 0 0,1 0-1 0 0,0-1 1 0 0,0 1 0 0 0,0 0 0 0 0,0 0-1 0 0,-1 1 1 0 0,-1 1 0 0 0,-1 1 0 0 0,1 0 0 0 0,-1 0 0 0 0,1 0 0 0 0,1 0-1 0 0,-1 1 1 0 0,-2 5 0 0 0,-2 5 56 0 0,1-1-1 0 0,1 1 1 0 0,0 0 0 0 0,1 1-1 0 0,1-1 1 0 0,0 1-1 0 0,1 0 1 0 0,0 18 0 0 0,2-13 153 0 0,0 0 0 0 0,-2 0 0 0 0,-7 36 0 0 0,9-56-212 0 0,0 0 1 0 0,-1-1 0 0 0,1 1 0 0 0,0-1 0 0 0,0 1 0 0 0,0-1 0 0 0,0 1 0 0 0,-1-1-1 0 0,1 1 1 0 0,0 0 0 0 0,0-1 0 0 0,0 1 0 0 0,0-1 0 0 0,0 1 0 0 0,1 0 0 0 0,-1-1-1 0 0,0 1 1 0 0,0-1 0 0 0,0 1 0 0 0,0-1 0 0 0,1 1 0 0 0,-1-1 0 0 0,0 1 0 0 0,0-1-1 0 0,1 1 1 0 0,-1-1 0 0 0,0 1 0 0 0,1-1 0 0 0,-1 1 0 0 0,1-1 0 0 0,-1 1 0 0 0,1 0-1 0 0,0-1 45 0 0,0 0 0 0 0,0 0 0 0 0,0 0 0 0 0,0 0 0 0 0,0 0 0 0 0,0 0 0 0 0,0-1 0 0 0,0 1 0 0 0,0 0 0 0 0,0 0-1 0 0,0-1 1 0 0,0 1 0 0 0,0 0 0 0 0,-1-1 0 0 0,1 1 0 0 0,0-1 0 0 0,0 1 0 0 0,0-1 0 0 0,-1 0 0 0 0,2 0-1 0 0,1-2 29 0 0,0 0 0 0 0,0 0 0 0 0,0-1 0 0 0,-1 1 0 0 0,1-1 0 0 0,-1 0-1 0 0,4-7 1 0 0,11-30 188 0 0,-17 40-266 0 0,8-24 312 0 0,-1-1 0 0 0,-1 1 0 0 0,-2-2 0 0 0,3-38 0 0 0,-6 76-266 0 0,0 1 0 0 0,1-1-1 0 0,0 0 1 0 0,8 22-1 0 0,-1-5-39 0 0,-5-12 47 0 0,1 0-1 0 0,1-1 1 0 0,1 0-1 0 0,0 0 1 0 0,1-1 0 0 0,15 22-1 0 0,-19-31-31 0 0,1 0 1 0 0,-1 0-1 0 0,1-1 0 0 0,0 1 1 0 0,1-1-1 0 0,-1-1 0 0 0,1 1 0 0 0,-1-1 1 0 0,1 0-1 0 0,0 0 0 0 0,0-1 1 0 0,0 1-1 0 0,1-1 0 0 0,-1-1 1 0 0,0 1-1 0 0,1-1 0 0 0,-1 0 0 0 0,1-1 1 0 0,-1 0-1 0 0,1 0 0 0 0,8-1 1 0 0,-15 1-20 0 0,1 0 1 0 0,-1 0-1 0 0,0 0 1 0 0,1 0-1 0 0,-1-1 1 0 0,0 1-1 0 0,1 0 0 0 0,-1 0 1 0 0,0-1-1 0 0,1 1 1 0 0,-1 0-1 0 0,0-1 1 0 0,1 1-1 0 0,-1 0 1 0 0,0-1-1 0 0,0 1 1 0 0,0 0-1 0 0,1-1 1 0 0,-1 1-1 0 0,0 0 1 0 0,0-1-1 0 0,0 1 1 0 0,0-1-1 0 0,1 0 1 0 0,1-11-895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5:08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7246 6728 0 0,'0'0'38'0'0,"0"-2"-10"0"0,0-23-73 0 0,0 0 200 0 0,0 5-33 0 0,0-54 193 0 0,1 29 138 0 0,1-1 0 0 0,13-66 0 0 0,-6 61-166 0 0,1-53 0 0 0,-4-53 337 0 0,-2 30 199 0 0,57-651 1356 0 0,-56 733-2152 0 0,96-1002 1695 0 0,-75 525-1031 0 0,-19-4 10 0 0,-5 323-612 0 0,-13-728 1180 0 0,-14-143-69 0 0,24 594-810 0 0,23 2 110 0 0,13 202-248 0 0,-20 179-2746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14:36:05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 3112 0 0,'-2'29'1223'0'0,"-10"58"1"0"0,0-2 297 0 0,11 89-158 0 0,3-81-742 0 0,2-19-243 0 0,21 121 1 0 0,-18-149-296 0 0,47 212 585 0 0,-21-112-215 0 0,-7-24-308 0 0,42 225 495 0 0,-66-340-639 0 0,38 212 270 0 0,-24-152-257 0 0,9 35 136 0 0,-18-79-127 0 0,1-1 0 0 0,14 30 1 0 0,-20-48-12 0 0,89 158 173 0 0,-52-99-125 0 0,21 30 6 0 0,-46-75-42 0 0,-1-1 0 0 0,33 31 1 0 0,-11-16 35 0 0,59 72 1 0 0,-46-49 33 0 0,93 81 0 0 0,-116-113-66 0 0,2 0 17 0 0,0-1 0 0 0,2-2-1 0 0,51 28 1 0 0,98 37 221 0 0,-24-14-144 0 0,-134-61-110 0 0,269 132 264 0 0,-262-130-273 0 0,117 55 107 0 0,-104-46-50 0 0,56 38 0 0 0,-37-19 49 0 0,118 61-1 0 0,-21-15 26 0 0,-48-26-56 0 0,25 23 111 0 0,-7 13-66 0 0,-25-19 32 0 0,115 86 200 0 0,-169-123-204 0 0,72 80 1 0 0,-108-108-147 0 0,66 69 152 0 0,76 86 111 0 0,45 52 83 0 0,12-9 190 0 0,-23-22-299 0 0,-111-113-164 0 0,-30-32 48 0 0,-3 2 0 0 0,42 56-1 0 0,12 42 28 0 0,2 1 7 0 0,-30-46-67 0 0,-3 3-1 0 0,53 113 1 0 0,-76-124-2372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14:36:42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0 12664 0 0,'0'0'1129'0'0,"0"1"-1001"0"0,1-1-119 0 0,0 1 0 0 0,0 0 0 0 0,-1 0 0 0 0,1-1-1 0 0,0 1 1 0 0,-1 0 0 0 0,1 0 0 0 0,-1 0 0 0 0,1 0 0 0 0,-1 0 0 0 0,1 0 0 0 0,-1 0 0 0 0,0 0 0 0 0,1 1 0 0 0,0 1 16 0 0,0 7 137 0 0,-14 119 340 0 0,0 1 412 0 0,5-50-548 0 0,4-31 197 0 0,3-23 103 0 0,-6 27 0 0 0,5-28 217 0 0,2-20-644 0 0,0-5-228 0 0,0 0 1 0 0,0 0 0 0 0,0 0 0 0 0,0 0-1 0 0,0 0 1 0 0,0-1 0 0 0,0 1-1 0 0,0 0 1 0 0,0 0 0 0 0,0 0-1 0 0,0 0 1 0 0,0 0 0 0 0,0 0-1 0 0,0 0 1 0 0,0 0 0 0 0,0 0-1 0 0,0 0 1 0 0,0 0 0 0 0,0 0 0 0 0,-1 0-1 0 0,1 0 1 0 0,0 0 0 0 0,0 0-1 0 0,0 0 1 0 0,0 0 0 0 0,0 0-1 0 0,0 0 1 0 0,0-1 0 0 0,0 1-1 0 0,0 0 1 0 0,0 0 0 0 0,0 0 0 0 0,0 0-1 0 0,0 0 1 0 0,-1 0 0 0 0,1 0-1 0 0,0 0 1 0 0,0 0 0 0 0,0 1-1 0 0,0-1 1 0 0,0 0 0 0 0,0 0-1 0 0,0 0 1 0 0,0 0 0 0 0,0 0-1 0 0,0 0 1 0 0,0 0 0 0 0,0 0 0 0 0,0 0-1 0 0,0 0 1 0 0,-1 0 0 0 0,1 0-1 0 0,0 0 1 0 0,0 0 0 0 0,0 0-1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14:36:42.6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0 145 14368 0 0,'11'0'1'0'0,"28"0"88"0"0,72-8 1 0 0,75-19 185 0 0,-71 12 116 0 0,115-37 3 0 0,-88 17 31 0 0,-132 32-272 0 0,9-1 177 0 0,-31 16-2120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14:36:43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0 135 14368 0 0,'44'3'-4'0'0,"-31"-1"2"0"0,20 0 0 0 0,41-7 133 0 0,-63 3-96 0 0,0 0 0 0 0,0 0 0 0 0,0-1 0 0 0,15-7 0 0 0,-6 2 69 0 0,40-9-1 0 0,-14 5-15 0 0,31-11 172 0 0,55-18 640 0 0,-124 38-1559 0 0,-1-1 1 0 0,11-5-1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14:36:43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89 13464 0 0,'1'0'0'0'0,"1"-1"0"0"0,-1 0 0 0 0,0 0 0 0 0,0 1 0 0 0,1-1 0 0 0,-1 0 0 0 0,0 1 0 0 0,1-1 0 0 0,-1 1 0 0 0,0 0 0 0 0,1 0 0 0 0,-1-1 0 0 0,1 1 0 0 0,1 0 0 0 0,9-2 0 0 0,48-14 30 0 0,-23 6 11 0 0,44-7 0 0 0,-13 6 76 0 0,-62 10-74 0 0,0 0-1 0 0,-1-1 1 0 0,7-2-1 0 0,-10 3-167 0 0,0 1-1 0 0,0-1 0 0 0,-1 0 0 0 0,1 0 0 0 0,0 0 1 0 0,-1 0-1 0 0,1 0 0 0 0,-1 0 0 0 0,1-1 0 0 0,-1 1 1 0 0,0 0-1 0 0,1-1 0 0 0,1-2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14:36:44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5320 0 0,'0'0'0'0'0,"7"-3"0"0"0,5 2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14:36:47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66 17287 0 0,'7'-1'173'0'0,"0"1"0"0"0,0-1-1 0 0,14-4 1 0 0,9-2 371 0 0,-2 3 19 0 0,-6 0-366 0 0,2 2-1 0 0,-1 0 1 0 0,43 2-1 0 0,-52 2-156 0 0,20 2 98 0 0,1-1 0 0 0,0-2 0 0 0,52-4 0 0 0,-53-2-73 0 0,46-7 174 0 0,-41 4-50 0 0,-27 6-80 0 0,0 0 1 0 0,-1-1-1 0 0,1 0 1 0 0,18-9-1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14:36:50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 9040 0 0,'-14'0'417'0'0,"4"0"-119"0"0,1 0 3763 0 0,20 1-2959 0 0,8 3-507 0 0,29 2 227 0 0,0-3 0 0 0,64-3 0 0 0,-48-1-312 0 0,-29 1-263 0 0,91 3 723 0 0,-52-2 59 0 0,-62-1-910 0 0,-1-1-1 0 0,1-1 0 0 0,-1 0 1 0 0,14-5-1 0 0,-22 7 176 0 0,0-1-1 0 0,-1 0 0 0 0,1 1 0 0 0,-1 0 0 0 0,1-1 0 0 0,0 1 0 0 0,2 1 1 0 0,-6 12 162 0 0,-4-3-370 0 0,4-8-56 0 0,-1 0-1 0 0,1 0 1 0 0,0 1-1 0 0,0-1 1 0 0,1 0 0 0 0,-1 1-1 0 0,0-1 1 0 0,1 1 0 0 0,-1 3-1 0 0,1 14 8 0 0,-2 0 0 0 0,0 0 0 0 0,-7 24-1 0 0,-20 57 172 0 0,19-67-187 0 0,-12 53 53 0 0,-3 8-9 0 0,8-41 14 0 0,-14 73 1 0 0,29-107-50 0 0,1-15-21 0 0,1 0 0 0 0,-1 0 0 0 0,0 0-1 0 0,0 0 1 0 0,0-1 0 0 0,-1 1 0 0 0,1 0 0 0 0,-1-1-1 0 0,-4 7 1 0 0,3-6 11 0 0,1-1 0 0 0,0 1 1 0 0,-1 1-1 0 0,2-1 0 0 0,-1 0 0 0 0,1 0 0 0 0,-1 1 0 0 0,0 8 0 0 0,1 5 25 0 0,2 23 0 0 0,0-12-4 0 0,-1-30-95 0 0,0 0 1 0 0,0 1-1 0 0,0-1 0 0 0,0 0 1 0 0,0 0-1 0 0,0 1 0 0 0,0-1 0 0 0,0 0 1 0 0,0 0-1 0 0,0 1 0 0 0,0-1 0 0 0,0 0 1 0 0,1 1-1 0 0,-1-1 0 0 0,0 0 0 0 0,0 0 1 0 0,0 0-1 0 0,0 1 0 0 0,1-1 0 0 0,-1 0 1 0 0,0 0-1 0 0,0 0 0 0 0,1 1 0 0 0,-1-1 1 0 0,0 0-1 0 0,0 0 0 0 0,1 0 0 0 0,-1 0 1 0 0,0 0-1 0 0,0 0 0 0 0,1 1 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14:36:51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630 12 8640 0 0,'0'-1'89'0'0,"0"1"1"0"0,0-1 0 0 0,0 1 0 0 0,0-1-1 0 0,0 1 1 0 0,0-1 0 0 0,0 0 0 0 0,-1 1-1 0 0,1-1 1 0 0,0 1 0 0 0,0-1 0 0 0,0 1-1 0 0,-1-1 1 0 0,1 1 0 0 0,0-1-1 0 0,-1 1 1 0 0,1-1 0 0 0,-1 0 0 0 0,1 1-20 0 0,-1 0 0 0 0,1 0 0 0 0,0 0 0 0 0,-1 0 0 0 0,1-1 0 0 0,-1 1 0 0 0,1 0 1 0 0,0 0-1 0 0,-1 0 0 0 0,1 0 0 0 0,-1 0 0 0 0,1 0 0 0 0,-1 0 0 0 0,1 0 0 0 0,0 1 0 0 0,-1-1 0 0 0,1 0 1 0 0,-1 0-1 0 0,1 0 0 0 0,0 0 0 0 0,-1 0 0 0 0,1 1 0 0 0,0-1 0 0 0,-1 0 0 0 0,1 0 0 0 0,0 1 1 0 0,-1 0-1 0 0,-1-1-44 0 0,1 1 1 0 0,-1-1 0 0 0,1 1 0 0 0,-1-1-1 0 0,1 0 1 0 0,-1 0 0 0 0,0 0 0 0 0,1 0 0 0 0,-1 0-1 0 0,1 0 1 0 0,-4 0 0 0 0,-6 0-16 0 0,-7 2 315 0 0,0 2 1 0 0,1 0 0 0 0,-33 12-1 0 0,-50 15 1381 0 0,67-21-1472 0 0,17-6 81 0 0,-20 1 1 0 0,-4 2 113 0 0,18-1 20 0 0,-1 1 0 0 0,2 1 0 0 0,-23 11 0 0 0,38-17-280 0 0,0 0-1 0 0,-1 0 0 0 0,1-1 1 0 0,-13 2-1 0 0,11-2 148 0 0,3 0-197 0 0,-1 1-1 0 0,1 0 1 0 0,0 1-1 0 0,1-1 1 0 0,-1 1-1 0 0,-5 3 0 0 0,1 7 465 0 0,9-13-566 0 0,0 1-1 0 0,0-1 1 0 0,-1 0 0 0 0,1 0-1 0 0,0 1 1 0 0,0-1-1 0 0,0 0 1 0 0,-1 1-1 0 0,1-1 1 0 0,0 0-1 0 0,0 1 1 0 0,0-1-1 0 0,0 0 1 0 0,0 1-1 0 0,0-1 1 0 0,0 0 0 0 0,-1 1-1 0 0,1-1 1 0 0,0 0-1 0 0,0 1 1 0 0,0-1-1 0 0,0 1 1 0 0,1-1-1 0 0,-1 0 1 0 0,0 1-1 0 0,0-1 1 0 0,0 0-1 0 0,0 1 1 0 0,0-1 0 0 0,0 0-1 0 0,0 1 1 0 0,1-1-1 0 0,-1 0 1 0 0,0 1-1 0 0,0-1 1 0 0,1 0-1 0 0,-1 0 1 0 0,0 1-1 0 0,0-1 1 0 0,1 0-1 0 0,-1 0 1 0 0,1 1 0 0 0,16 9 315 0 0,-7-4 50 0 0,-8-5-298 0 0,-1 0 0 0 0,0 0-1 0 0,1 0 1 0 0,-1 0 0 0 0,0 0 0 0 0,1 0 0 0 0,-1 0 0 0 0,1-1-1 0 0,-1 1 1 0 0,1 0 0 0 0,0-1 0 0 0,2 1 0 0 0,-4 0-49 0 0,0 0 0 0 0,0 0 0 0 0,0 0 0 0 0,0 0 0 0 0,0 0 1 0 0,0 0-1 0 0,0 0 0 0 0,0 0 0 0 0,0 0 0 0 0,1-1 0 0 0,-1 1 1 0 0,0 0-1 0 0,0 0 0 0 0,1 0 0 0 0,0 1 0 0 0,5 2 76 0 0,0-1 1 0 0,10 10-1 0 0,-14-11-92 0 0,0 0 1 0 0,0 0-1 0 0,0 1 0 0 0,0-1 1 0 0,0 1-1 0 0,-1 0 0 0 0,1-1 1 0 0,1 7-1 0 0,-2-6 52 0 0,0 0 0 0 0,0 1 0 0 0,-1-1 0 0 0,1 1 0 0 0,-1-1 0 0 0,0 1 0 0 0,0 3 0 0 0,0-7 8 0 0,0 0-77 0 0,0 1 0 0 0,0-1 1 0 0,0 0-1 0 0,0 0 0 0 0,0 0 0 0 0,0 0 0 0 0,0 0 0 0 0,0 0 0 0 0,0 1 1 0 0,0-1-1 0 0,0 0 0 0 0,0 0 0 0 0,0 0 0 0 0,0 0 0 0 0,0 0 0 0 0,0 0 0 0 0,0 0 1 0 0,1 1-1 0 0,-1-1 0 0 0,0 0 0 0 0,0 0 0 0 0,0 0 0 0 0,0 0 0 0 0,0 0 0 0 0,0 0 1 0 0,0 0-1 0 0,0 0 0 0 0,0 1 0 0 0,0-1 0 0 0,1 0 0 0 0,-1 0 0 0 0,0 0 1 0 0,0 0-1 0 0,0 0 0 0 0,0 0 0 0 0,0 0 0 0 0,0 0 0 0 0,0 0 0 0 0,1 0 0 0 0,-1 0 1 0 0,0 0-1 0 0,0 0 0 0 0,6 3 69 0 0,15 1 13 0 0,1-1 1 0 0,0-1-1 0 0,28-1 1 0 0,-25-1-5 0 0,0 1 0 0 0,30 6 0 0 0,-54-7-81 0 0,3 1 24 0 0,0 0-1 0 0,0 0 1 0 0,0 0-1 0 0,7 3 1 0 0,-10-3-16 0 0,0 0 0 0 0,1 0 0 0 0,-1-1 0 0 0,0 1 1 0 0,0 0-1 0 0,0 0 0 0 0,0 0 0 0 0,0 1 1 0 0,0-1-1 0 0,0 0 0 0 0,0 0 0 0 0,-1 0 0 0 0,1 1 1 0 0,0-1-1 0 0,-1 0 0 0 0,1 1 0 0 0,0 1 1 0 0,2 14 21 0 0,0 1 0 0 0,-1-1 1 0 0,-1 1-1 0 0,-1-1 1 0 0,-3 31-1 0 0,2-30-6 0 0,-7 27-1 0 0,7-40-15 0 0,0 0 0 0 0,-1 1 1 0 0,0-1-1 0 0,0 0 0 0 0,0 0 0 0 0,0 0 1 0 0,-1 0-1 0 0,0-1 0 0 0,-4 6 1 0 0,-3 1 14 0 0,4-4-8 0 0,0 0 0 0 0,0-1 0 0 0,0 0 0 0 0,-10 7 0 0 0,3-3-10 0 0,-12 6 24 0 0,-45 19 3 0 0,58-30-26 0 0,0-1 0 0 0,0 0 1 0 0,0-1-1 0 0,-16 3 0 0 0,4-2 13 0 0,1 1-1 0 0,-26 9 0 0 0,47-13-16 0 0,1-1-2 0 0,-1 1 1 0 0,0-1 0 0 0,0 0 0 0 0,0 1 0 0 0,0-1 0 0 0,0 0 0 0 0,0 0 0 0 0,0 0 0 0 0,0 0 0 0 0,0-1 0 0 0,0 1 0 0 0,0-1 0 0 0,0 1 0 0 0,0-1 0 0 0,0 1 0 0 0,0-1 0 0 0,-2-2 0 0 0,3 3-1 0 0,0 0 0 0 0,0-1 0 0 0,0 1 0 0 0,0 0 0 0 0,0-1 0 0 0,-1 1 0 0 0,1 0 1 0 0,0 0-1 0 0,0 0 0 0 0,0 0 0 0 0,0 0 0 0 0,-2 0 0 0 0,-1 0-1 0 0,4 0-6 0 0,-4-5-374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2:54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0 13464 0 0,'19'0'3311'0'0,"-34"0"-2421"0"0,13 1-864 0 0,0-1 0 0 0,0 1 1 0 0,0-1-1 0 0,0 1 0 0 0,0 0 0 0 0,0 0 1 0 0,0 0-1 0 0,0 0 0 0 0,0 0 1 0 0,1 0-1 0 0,-1 1 0 0 0,0-1 0 0 0,1 1 1 0 0,-1-1-1 0 0,-1 2 0 0 0,-3 4 74 0 0,1 0-1 0 0,-6 8 0 0 0,5-6-49 0 0,1 1-1 0 0,-1 0 0 0 0,2 0 0 0 0,0 0 0 0 0,0 0 0 0 0,1 1 0 0 0,-4 16 0 0 0,6-19-12 0 0,0-1 0 0 0,1 1 0 0 0,0-1 0 0 0,0 1 0 0 0,0-1 0 0 0,1 0 0 0 0,0 1 1 0 0,1-1-1 0 0,-1 1 0 0 0,1-1 0 0 0,6 13 0 0 0,-1-6-50 0 0,24 48 246 0 0,-27-56-209 0 0,1 1-1 0 0,-1-1 1 0 0,1 0-1 0 0,0 0 1 0 0,1 0 0 0 0,9 7-1 0 0,-12-10 1 0 0,1-1 0 0 0,0 1 0 0 0,0-1 0 0 0,0 0 0 0 0,0 0 0 0 0,0 0 0 0 0,0-1 0 0 0,0 1 0 0 0,1-1 0 0 0,-1 0 0 0 0,0 0 0 0 0,7 0 0 0 0,-7-1-11 0 0,0 0 0 0 0,0-1 1 0 0,0 1-1 0 0,-1-1 0 0 0,1 0 1 0 0,0 0-1 0 0,-1 0 1 0 0,1-1-1 0 0,-1 1 0 0 0,1-1 1 0 0,-1 1-1 0 0,0-1 0 0 0,0 0 1 0 0,6-5-1 0 0,-3 1 0 0 0,0 1 0 0 0,-1-1 0 0 0,0 0 0 0 0,0 0 0 0 0,-1 0 1 0 0,1-1-1 0 0,5-14 0 0 0,-5 10 100 0 0,0-1 0 0 0,-1 0 0 0 0,-1-1 1 0 0,3-15-1 0 0,-3 0-775 0 0,-1 1 1 0 0,-1-1-1 0 0,-5-43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31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1 125 5824 0 0,'0'-4'-15'0'0,"0"3"-9"0"0,0 0 0 0 0,0 0 0 0 0,0 0 1 0 0,0 0-1 0 0,0 0 0 0 0,0 0 0 0 0,0 0 1 0 0,0-1-1 0 0,0 1 0 0 0,1 0 0 0 0,-1 0 0 0 0,0 0 1 0 0,1 0-1 0 0,-1 0 0 0 0,1 0 0 0 0,-1 0 1 0 0,1 0-1 0 0,-1 0 0 0 0,1 1 0 0 0,0-1 0 0 0,-1 0 1 0 0,1 0-1 0 0,0 0 0 0 0,0 1 0 0 0,1-2 1 0 0,11-7-16 0 0,-4 2 37 0 0,1 0 0 0 0,0 1 0 0 0,13-6 0 0 0,-4 4 2 0 0,0 2 0 0 0,25-5 0 0 0,21-7 1 0 0,-58 16 21 0 0,0 0 1 0 0,1 0-1 0 0,-1 0 0 0 0,0 1 1 0 0,1 0-1 0 0,-1 1 0 0 0,1-1 1 0 0,7 2-1 0 0,-12-1 42 0 0,0 0 0 0 0,0 1-1 0 0,0 0 1 0 0,0-1 0 0 0,0 1 0 0 0,0 0-1 0 0,-1 0 1 0 0,1 1 0 0 0,0-1 0 0 0,-1 0 0 0 0,1 1-1 0 0,-1 0 1 0 0,1-1 0 0 0,-1 1 0 0 0,0 0 0 0 0,0 0-1 0 0,0 1 1 0 0,0-1 0 0 0,0 0 0 0 0,0 1 0 0 0,-1-1-1 0 0,4 6 1 0 0,2 12 165 0 0,-1 1-1 0 0,-1-1 0 0 0,0 1 1 0 0,-2 0-1 0 0,2 26 1 0 0,-4-11 83 0 0,-1-1 0 0 0,-1 1 0 0 0,-3-1 0 0 0,-9 49 0 0 0,8-60 15 0 0,-16 44 0 0 0,17-57-256 0 0,-1 0 0 0 0,0-1 0 0 0,-1 0-1 0 0,0 0 1 0 0,0 0 0 0 0,-10 9 0 0 0,8-9 34 0 0,-1 0-1 0 0,-1-1 0 0 0,0 0 1 0 0,0-1-1 0 0,-1 0 0 0 0,0-1 0 0 0,0 0 1 0 0,-19 9-1 0 0,9-7-106 0 0,-14 7 328 0 0,31-14-300 0 0,1-1 0 0 0,0-1 0 0 0,0 1-1 0 0,-1 0 1 0 0,1-1 0 0 0,-1 0 0 0 0,1 1-1 0 0,-7-2 1 0 0,9 1 7 0 0,-1-1 1 0 0,1 1 0 0 0,-1-1-1 0 0,1 0 1 0 0,-1 1-1 0 0,1-1 1 0 0,-1 0-1 0 0,1 0 1 0 0,0 0-1 0 0,-1 0 1 0 0,-1-2-1 0 0,-8-6 17 0 0,10 9-75 0 0,0-1 0 0 0,0 0 1 0 0,0 1-1 0 0,0-1 0 0 0,0 0 0 0 0,1 0 1 0 0,-1 0-1 0 0,0 0 0 0 0,0 0 0 0 0,1 0 1 0 0,-1 0-1 0 0,0 0 0 0 0,1 0 0 0 0,-1 0 0 0 0,1 0 1 0 0,-1 0-1 0 0,1 0 0 0 0,0 0 0 0 0,0-1 1 0 0,-1 1-1 0 0,1 0 0 0 0,0 0 0 0 0,0 0 1 0 0,0 0-1 0 0,0-1 0 0 0,0 1 0 0 0,0 0 0 0 0,1 0 1 0 0,-1 0-1 0 0,0 0 0 0 0,0-1 0 0 0,1 1 1 0 0,-1 0-1 0 0,1 0 0 0 0,-1 0 0 0 0,1 0 1 0 0,0 0-1 0 0,-1 0 0 0 0,3-2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32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314 11 8336 0 0,'1'0'-1'0'0,"-1"0"1"0"0,0-1-1 0 0,0 1 1 0 0,0 0-1 0 0,0-1 1 0 0,0 1-1 0 0,0-1 1 0 0,0 1-1 0 0,0 0 1 0 0,0-1-1 0 0,0 1 1 0 0,0 0-1 0 0,0-1 1 0 0,0 1-1 0 0,0 0 0 0 0,-1-1 1 0 0,1 1-1 0 0,0 0 1 0 0,0-1-1 0 0,0 1 1 0 0,0 0-1 0 0,-1 0 1 0 0,1-1-1 0 0,0 1 1 0 0,0 0-1 0 0,-1 0 1 0 0,1-1-1 0 0,0 1 1 0 0,0 0-1 0 0,-1 0 1 0 0,1-1-1 0 0,0 1 1 0 0,-1 0-1 0 0,1 0 1 0 0,0 0-1 0 0,-1 0 1 0 0,1 0-1 0 0,0 0 1 0 0,-1-1-1 0 0,1 1 1 0 0,0 0-1 0 0,-1 0 0 0 0,1 0 1 0 0,0 0-1 0 0,-1 0 1 0 0,1 0-1 0 0,0 0 1 0 0,-1 1-1 0 0,1-1 1 0 0,0 0-1 0 0,-1 0 1 0 0,1 0-1 0 0,-1 0 1 0 0,-6 1-4 0 0,-19-1 16 0 0,0 1 0 0 0,-44 7 0 0 0,61-6-7 0 0,0 0 0 0 0,0 1 0 0 0,1 0 0 0 0,-1 0 0 0 0,1 1 0 0 0,0 0 0 0 0,0 0 0 0 0,0 1 0 0 0,0 0 0 0 0,1 0 0 0 0,-10 10 0 0 0,13-11 16 0 0,0 1-1 0 0,0 0 1 0 0,1 1 0 0 0,0-1 0 0 0,0 1-1 0 0,0-1 1 0 0,1 1 0 0 0,-2 7 0 0 0,-3 3-4 0 0,1-1 38 0 0,1 0 0 0 0,1 1 0 0 0,0-1 0 0 0,1 1 0 0 0,0 0 0 0 0,1 0-1 0 0,1 0 1 0 0,1 24 0 0 0,2-16 67 0 0,5 33-1 0 0,-5-49-74 0 0,0 1 0 0 0,1-1 1 0 0,0 0-1 0 0,0 0 1 0 0,0 0-1 0 0,1-1 0 0 0,7 12 1 0 0,-10-18-30 0 0,1 1 0 0 0,-1 0 0 0 0,0-1 0 0 0,1 1 0 0 0,-1-1 0 0 0,1 0 0 0 0,-1 1 0 0 0,1-1 0 0 0,-1 0 0 0 0,1 0 0 0 0,0 0 0 0 0,0 0 0 0 0,0-1 0 0 0,0 1 0 0 0,-1 0 0 0 0,1-1 0 0 0,3 1 0 0 0,-2 0 7 0 0,0-1 0 0 0,0 0 0 0 0,0-1 0 0 0,0 1 0 0 0,0 0 0 0 0,0-1 0 0 0,0 0 0 0 0,0 1 0 0 0,0-1 0 0 0,3-2 0 0 0,6-3 28 0 0,-1 0 0 0 0,0-1 0 0 0,0 0 1 0 0,12-11-1 0 0,-22 17-53 0 0,9-8 42 0 0,0 0 1 0 0,-1 0-1 0 0,0-1 1 0 0,-1 0-1 0 0,0 0 1 0 0,-1-1-1 0 0,0 0 1 0 0,10-22-1 0 0,-8 11 25 0 0,-1 0-1 0 0,-1 0 1 0 0,-2-1-1 0 0,5-26 1 0 0,-7 21 235 0 0,0-44 0 0 0,-10 112 458 0 0,7-26-750 0 0,-1 9 96 0 0,2 0-1 0 0,6 38 0 0 0,0-22 77 0 0,-5-21-120 0 0,2-1 0 0 0,0 1 0 0 0,0-1 0 0 0,9 17 0 0 0,-6-15 24 0 0,-1 0-1 0 0,-1 0 1 0 0,4 20 0 0 0,-6-25 27 0 0,-1-5-456 0 0,-1 0-1 0 0,0 0 0 0 0,0 11 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32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0 190 7936 0 0,'6'5'0'0'0,"-5"-5"0"0"0,-1 0 0 0 0,1 1 0 0 0,-1-1 0 0 0,1 0 0 0 0,-1 1 0 0 0,1-1 0 0 0,-1 0 0 0 0,0 1 0 0 0,1-1 0 0 0,-1 1 0 0 0,1-1 0 0 0,-1 1 0 0 0,1 0 0 0 0,4 8-19 0 0,3 7 33 0 0,-1-1-1 0 0,0 1 0 0 0,-1 1 0 0 0,6 21 1 0 0,-2 4 29 0 0,2 13 53 0 0,-11-48-87 0 0,-1 0 0 0 0,1 0-1 0 0,-1 1 1 0 0,0-1 0 0 0,-3 12 0 0 0,1 9 157 0 0,3-24-128 0 0,-1 1 0 0 0,-1-1 0 0 0,1 0 0 0 0,-1 1 0 0 0,0-1 0 0 0,-1 5 0 0 0,0-1 418 0 0,6-9-8 0 0,-4 0-409 0 0,1 1-1 0 0,0-1 1 0 0,0 0-1 0 0,0 0 0 0 0,-1 0 1 0 0,1 0-1 0 0,0 0 0 0 0,-1 0 1 0 0,1-1-1 0 0,-1 1 1 0 0,1-2-1 0 0,2-13 48 0 0,0 0 0 0 0,-1-29 0 0 0,0 7 95 0 0,4-5 36 0 0,22-82 1 0 0,-11 61 52 0 0,-11 46-198 0 0,0 1-1 0 0,1-1 1 0 0,1 1 0 0 0,1 1-1 0 0,16-24 1 0 0,-18 28-35 0 0,-6 10-19 0 0,1-1 1 0 0,-1 1 0 0 0,1 0 0 0 0,0 0 0 0 0,0 0 0 0 0,0-1 0 0 0,0 2-1 0 0,0-1 1 0 0,0 0 0 0 0,1 0 0 0 0,-1 1 0 0 0,1-1 0 0 0,-1 1-1 0 0,1 0 1 0 0,-1 0 0 0 0,1 0 0 0 0,0 0 0 0 0,-1 0 0 0 0,1 0-1 0 0,0 1 1 0 0,0-1 0 0 0,0 1 0 0 0,-1 0 0 0 0,1 0 0 0 0,0 0-1 0 0,0 0 1 0 0,0 1 0 0 0,0-1 0 0 0,-1 1 0 0 0,5 1 0 0 0,-4-1 32 0 0,1 1 0 0 0,-1 0 0 0 0,0 0 0 0 0,0 1 0 0 0,0-1 0 0 0,0 1 0 0 0,-1-1 0 0 0,5 6 0 0 0,15 24-1755 0 0,-21-31 1559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32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305 1 10752 0 0,'0'3'1'0'0,"0"1"1"0"0,-1 0 0 0 0,0-1-1 0 0,0 1 1 0 0,0 0 0 0 0,0-1-1 0 0,-3 7 1 0 0,-1 3 1 0 0,-91 259 385 0 0,32-101-203 0 0,-40 132 428 0 0,98-267-388 0 0,4-26-143 0 0,1 0-1 0 0,-1-1 1 0 0,-1 0 0 0 0,1 1-1 0 0,-6 9 1 0 0,5-12 279 0 0,8-12 158 0 0,0-2-364 0 0,15-21 1 0 0,-1 0 0 0 0,16-32 0 0 0,28-43 224 0 0,-12 37-227 0 0,25-34 230 0 0,-60 76-287 0 0,55-88 457 0 0,-66 99-310 0 0,-3 6-89 0 0,-2 7-150 0 0,0 0 0 0 0,0 0 1 0 0,0 0-1 0 0,0 0 0 0 0,0 0 0 0 0,0 0 1 0 0,0 0-1 0 0,0 0 0 0 0,0 0 0 0 0,0 0 1 0 0,0 0-1 0 0,0 0 0 0 0,0 0 0 0 0,0 0 1 0 0,0 0-1 0 0,0-1 0 0 0,0 1 0 0 0,0 0 1 0 0,0 0-1 0 0,0 0 0 0 0,0 0 0 0 0,0 0 1 0 0,0 0-1 0 0,0 0 0 0 0,0 0 0 0 0,0 0 1 0 0,0 0-1 0 0,0 0 0 0 0,0 0 0 0 0,0 0 1 0 0,0 0-1 0 0,0 0 0 0 0,0 0 0 0 0,0 0 1 0 0,0 0-1 0 0,0-1 0 0 0,0 1 0 0 0,0 0 1 0 0,0 0-1 0 0,0 0 0 0 0,0 0 0 0 0,-1 0 1 0 0,1 0-1 0 0,0 0 0 0 0,0 0 0 0 0,0 0 1 0 0,0 0-1 0 0,0 0 0 0 0,0 0 0 0 0,0 0 1 0 0,0 0-1 0 0,0 0 0 0 0,0 0 0 0 0,0 0 1 0 0,-2 1 11 0 0,1 0 0 0 0,0 0 0 0 0,-1 0 0 0 0,1 0 0 0 0,0 0 0 0 0,0 0 0 0 0,0 1 0 0 0,0-1 0 0 0,0 0 0 0 0,0 1 0 0 0,-1 1 0 0 0,-3 5 31 0 0,-27 25 505 0 0,9-15-3049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33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10248 0 0,'8'1'-4'0'0,"-1"-1"1"0"0,1 1 0 0 0,0 1 0 0 0,0 0 0 0 0,-1 0-1 0 0,1 0 1 0 0,-1 1 0 0 0,0 0 0 0 0,13 7 0 0 0,-10-4-3 0 0,1 1 1 0 0,-1 0 0 0 0,-1 1-1 0 0,0 0 1 0 0,13 14 0 0 0,-13-10 22 0 0,-1 0 0 0 0,-1 0 1 0 0,1 0-1 0 0,8 22 1 0 0,-3-4 7 0 0,6 11 53 0 0,-11-21 46 0 0,17 28 1 0 0,-21-42-54 0 0,-1-1-1 0 0,1 0 1 0 0,0 0 0 0 0,1 0 0 0 0,-1 0-1 0 0,1-1 1 0 0,0 1 0 0 0,0-1 0 0 0,8 5-1 0 0,-12-9-54 0 0,-1 0 0 0 0,1 1 0 0 0,-1-1 0 0 0,1 0 0 0 0,-1 1 0 0 0,0-1 0 0 0,1 0 0 0 0,-1 0 0 0 0,1 1 0 0 0,-1-1 0 0 0,1 0 0 0 0,-1 0 0 0 0,1 0 0 0 0,0 0 0 0 0,-1 0 0 0 0,1 0 0 0 0,-1 0 0 0 0,1 0 0 0 0,-1 0 0 0 0,1 0 0 0 0,-1 0 0 0 0,1 0 0 0 0,-1 0 0 0 0,1 0 0 0 0,-1 0 0 0 0,1-1 0 0 0,-1 1 0 0 0,1 0 0 0 0,-1 0 0 0 0,1-1 0 0 0,-1 1 0 0 0,1 0 0 0 0,-1-1 0 0 0,0 1 0 0 0,1 0 0 0 0,-1-1 0 0 0,1 1 0 0 0,-1-1 0 0 0,0 1 0 0 0,0 0 0 0 0,1-1 0 0 0,-1 0 0 0 0,1-1-208 0 0,0-1 0 0 0,0 1 0 0 0,-1-1 0 0 0,1 1 0 0 0,-1-1 1 0 0,0-3-1 0 0,0 6 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35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5416 0 0,'0'0'0'0'0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36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 4312 0 0,'-4'9'-185'0'0,"1"-5"339"0"0,-10 15-18 0 0,11-16-8 0 0,0 4 254 0 0,-5 14 109 0 0,5-11-389 0 0,-1 6-16 0 0,4 3 126 0 0,1 0 0 0 0,6 29-1 0 0,-2-16-142 0 0,0 3 305 0 0,-1-1-1 0 0,-2 1 0 0 0,-2 0 0 0 0,-3 38 0 0 0,-9 18 150 0 0,-6 111 906 0 0,18-183-1308 0 0,1 1 1 0 0,0-1 0 0 0,6 21-1 0 0,18 56 737 0 0,-6-29-518 0 0,15 86 1057 0 0,-33-147-1392 0 0,2 4 270 0 0,-4-10-268 0 0,0 0-1 0 0,0 0 0 0 0,0 0 0 0 0,0 0 0 0 0,0 0 1 0 0,0 0-1 0 0,0 1 0 0 0,0-1 0 0 0,0 0 0 0 0,0 0 1 0 0,0 0-1 0 0,0 0 0 0 0,0 0 0 0 0,0 0 1 0 0,0 0-1 0 0,0 1 0 0 0,0-1 0 0 0,0 0 0 0 0,0 0 1 0 0,0 0-1 0 0,0 0 0 0 0,0 0 0 0 0,0 0 0 0 0,0 0 1 0 0,0 0-1 0 0,0 1 0 0 0,0-1 0 0 0,0 0 1 0 0,0 0-1 0 0,0 0 0 0 0,-1 0 0 0 0,1 0 0 0 0,0 0 1 0 0,0 0-1 0 0,0 0 0 0 0,0 0 0 0 0,0 0 0 0 0,0 0 1 0 0,0 0-1 0 0,0 1 0 0 0,0-1 0 0 0,0 0 1 0 0,-1 0-1 0 0,1 0 0 0 0,0 0 0 0 0,0 0 0 0 0,0 0 1 0 0,0 0-1 0 0,0 0 0 0 0,0 0 0 0 0,0 0 1 0 0,-1 0-1 0 0,1 0 0 0 0,0 0 0 0 0,0 0 0 0 0,0 0 1 0 0,0 0-1 0 0,0 0 0 0 0,0 0 0 0 0,-2-1 20 0 0,1 0-1 0 0,0 0 1 0 0,0 0 0 0 0,-1 0-1 0 0,1 0 1 0 0,0 0-1 0 0,0 0 1 0 0,0 0-1 0 0,0-1 1 0 0,-7-6 64 0 0,-7-6-1868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39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3312 0 0,'0'0'16'0'0,"9"0"271"0"0,14 1 2395 0 0,-23 6-2210 0 0,-1-7-458 0 0,1 1 0 0 0,0-1 0 0 0,0 0 0 0 0,0 1-1 0 0,0-1 1 0 0,0 0 0 0 0,0 1 0 0 0,0-1 0 0 0,0 0 0 0 0,0 1 0 0 0,1-1 0 0 0,-1 1 0 0 0,0-1 0 0 0,0 0 0 0 0,0 1 0 0 0,0-1 0 0 0,0 0-1 0 0,1 1 1 0 0,-1-1 0 0 0,0 0 0 0 0,0 0 0 0 0,1 1 0 0 0,1 3 29 0 0,0-1 0 0 0,0 0 0 0 0,0 1 0 0 0,0-1 0 0 0,1 0 0 0 0,-1 0-1 0 0,4 3 1 0 0,-1-2 3 0 0,4 4 229 0 0,14 12 4 0 0,6-2 114 0 0,-1-1 7 0 0,-22-12-115 0 0,15 17 45 0 0,-12-15 23 0 0,1 5-61 0 0,-8-8-246 0 0,6 13 240 0 0,6 22 42 0 0,-12-29-80 0 0,2 15 4 0 0,-3-20-207 0 0,0-2 5 0 0,0 0 0 0 0,-1-1 1 0 0,1 1-1 0 0,0-1 0 0 0,3 5 1 0 0,2 3 241 0 0,-4-8-294 0 0,4 1 273 0 0,-5-3-252 0 0,-1 1 0 0 0,1-1-1 0 0,0 1 1 0 0,-1-1 0 0 0,1 1 0 0 0,0-1-1 0 0,-1 1 1 0 0,1-1 0 0 0,0 1 0 0 0,0-1 0 0 0,1 1-1 0 0,7-1 54 0 0,0 0-1 0 0,1-1 1 0 0,-1 0-1 0 0,0 0 0 0 0,0-1 1 0 0,10-3-1 0 0,-15 3-268 0 0,0 0 1 0 0,1 0-1 0 0,-1 0 0 0 0,0 0 0 0 0,0-1 0 0 0,0 1 0 0 0,7-7 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7:57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9648 0 0,'1'0'1040'0'0,"5"0"-830"0"0,0 1 0 0 0,0 0 0 0 0,0 0 0 0 0,8 3-1 0 0,7 2 84 0 0,49 3 2935 0 0,-22-4-3070 0 0,289 24 741 0 0,-275-25-814 0 0,-4-2-34 0 0,61-6 1 0 0,59-15 12 0 0,30-2-64 0 0,24-4 0 0 0,-202 22 224 0 0,55 1 0 0 0,-11 9-2743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7:58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1 13968 0 0,'0'0'968'0'0,"7"5"-348"0"0,-6-4-560 0 0,0 0 0 0 0,1 0 1 0 0,-1 0-1 0 0,0 0 1 0 0,0 0-1 0 0,0 1 0 0 0,0-1 1 0 0,0 0-1 0 0,0 1 1 0 0,0-1-1 0 0,0 1 0 0 0,-1-1 1 0 0,1 1-1 0 0,-1-1 1 0 0,2 4-1 0 0,5 27 889 0 0,-6-28-925 0 0,15 106 291 0 0,6 27 177 0 0,12 49-63 0 0,-29-152-350 0 0,-2 1 0 0 0,-1 0-1 0 0,-4 53 1 0 0,-2-20-31 0 0,-4 44 110 0 0,5-87-90 0 0,-1 0 0 0 0,-11 34-1 0 0,13-53-51 0 0,1-1 0 0 0,-2 0-1 0 0,1 0 1 0 0,0 0-1 0 0,-1 0 1 0 0,0 0-1 0 0,0 0 1 0 0,-6 5-1 0 0,8-8-11 0 0,-1-1 0 0 0,1 1 0 0 0,-1-1 0 0 0,1 0 0 0 0,-1 0 0 0 0,0 0 0 0 0,1 0 0 0 0,-1 0 0 0 0,0 0 0 0 0,0-1 0 0 0,0 1 0 0 0,0 0 0 0 0,1-1 0 0 0,-1 1 0 0 0,0-1 0 0 0,0 0 0 0 0,0 0 0 0 0,0 0 0 0 0,0 0 0 0 0,0 0 0 0 0,0 0 0 0 0,0 0 0 0 0,0-1 0 0 0,0 1 0 0 0,0-1 0 0 0,0 1 0 0 0,1-1 0 0 0,-3-1 0 0 0,-5-3 8 0 0,1 0 0 0 0,0 0 0 0 0,0-1 0 0 0,0-1 0 0 0,0 0 0 0 0,1 1 0 0 0,-7-10 0 0 0,2-1 11 0 0,1 1 0 0 0,1-1 0 0 0,0-1 0 0 0,1 1 0 0 0,-7-23 0 0 0,12 31 4 0 0,1-1 0 0 0,0 1 0 0 0,0-1 1 0 0,1 0-1 0 0,0 0 0 0 0,-1-18 0 0 0,3 28-7 0 0,0-1 0 0 0,1 1 0 0 0,-1 0-1 0 0,0-1 1 0 0,0 1 0 0 0,0 0 0 0 0,0-1 0 0 0,0 1-1 0 0,0 0 1 0 0,0 0 0 0 0,1-1 0 0 0,-1 1-1 0 0,0 0 1 0 0,0 0 0 0 0,0-1 0 0 0,1 1-1 0 0,-1 0 1 0 0,0 0 0 0 0,0 0 0 0 0,1 0-1 0 0,-1-1 1 0 0,0 1 0 0 0,0 0 0 0 0,1 0 0 0 0,-1 0-1 0 0,0 0 1 0 0,1 0 0 0 0,-1 0 0 0 0,0 0-1 0 0,1 0 1 0 0,-1-1 0 0 0,12 1-1519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2:54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94 11760 0 0,'-2'-4'2'0'0,"1"-1"0"0"0,0 0 0 0 0,0 0 0 0 0,0 0 0 0 0,1 0 0 0 0,0 0 0 0 0,0-7 0 0 0,-1-15 6 0 0,-1 7-2 0 0,0 20 476 0 0,-5 7 475 0 0,6 14-910 0 0,2-7-18 0 0,-1 62 521 0 0,4 0-1 0 0,3 0 1 0 0,21 92 0 0 0,-17-114-113 0 0,8 39 574 0 0,-14-75-875 0 0,1 0 0 0 0,0-1 0 0 0,10 18-1 0 0,0 6 755 0 0,-10-27-716 0 0,-6-13-169 0 0,0-1 0 0 0,0 0-1 0 0,0 0 1 0 0,0 1 0 0 0,0-1-1 0 0,0 0 1 0 0,0 0 0 0 0,0 1-1 0 0,0-1 1 0 0,0 0 0 0 0,1 0-1 0 0,-1 0 1 0 0,0 1-1 0 0,0-1 1 0 0,0 0 0 0 0,0 0-1 0 0,1 0 1 0 0,-1 0 0 0 0,0 1-1 0 0,0-1 1 0 0,0 0 0 0 0,1 0-1 0 0,-1 0 1 0 0,0 0 0 0 0,3-4 258 0 0,-1-13 192 0 0,-17-249 610 0 0,13 240-1047 0 0,-2-105 344 0 0,4 118-277 0 0,1 0 0 0 0,0 0 1 0 0,1 0-1 0 0,4-18 0 0 0,-5 30-66 0 0,-1 0 0 0 0,0 1 1 0 0,0-1-1 0 0,1 0 0 0 0,-1 1 0 0 0,0-1 1 0 0,1 1-1 0 0,-1-1 0 0 0,0 0 0 0 0,1 1 1 0 0,-1-1-1 0 0,1 1 0 0 0,-1-1 1 0 0,1 1-1 0 0,-1 0 0 0 0,1-1 0 0 0,-1 1 1 0 0,1-1-1 0 0,0 1 0 0 0,-1 0 0 0 0,2-1 106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8:00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9 230 12360 0 0,'0'-29'368'0'0,"0"18"-115"0"0,0 9-170 0 0,0 3-51 0 0,-5 108 545 0 0,1-46-314 0 0,7 11 175 0 0,1-14 22 0 0,-4 8 1220 0 0,0-69-1660 0 0,1 0-1 0 0,-1 0 1 0 0,1 0-1 0 0,-1 0 1 0 0,1 1-1 0 0,-1-1 1 0 0,1 0-1 0 0,-1-1 1 0 0,0 1-1 0 0,0 0 1 0 0,1-1 0 0 0,-1-1 25 0 0,7-22 137 0 0,-1 0-1 0 0,-2 0 1 0 0,2-29 0 0 0,11-118 457 0 0,-13 145-547 0 0,1 0-1 0 0,2 0 0 0 0,1 1 0 0 0,14-33 1 0 0,-22 58-84 0 0,5-10 77 0 0,1 0 0 0 0,9-15 0 0 0,-13 23-68 0 0,0 1-1 0 0,0 0 1 0 0,0-1-1 0 0,0 1 0 0 0,0 0 1 0 0,0 0-1 0 0,1 0 1 0 0,-1 0-1 0 0,1 0 1 0 0,-1 1-1 0 0,1-1 1 0 0,0 1-1 0 0,-1 0 0 0 0,1 0 1 0 0,4-1-1 0 0,-6 2-3 0 0,1 0-1 0 0,-1 0 1 0 0,1 0-1 0 0,-1 0 1 0 0,1 1-1 0 0,-1-1 1 0 0,0 0-1 0 0,1 1 1 0 0,-1-1-1 0 0,0 1 1 0 0,1 0 0 0 0,-1-1-1 0 0,0 1 1 0 0,0 0-1 0 0,2 1 1 0 0,16 16 58 0 0,-13-10-53 0 0,-1-1 0 0 0,0 1 1 0 0,0 1-1 0 0,0-1 0 0 0,-1 1 0 0 0,-1 0 0 0 0,1 0 0 0 0,2 13 0 0 0,11 78 91 0 0,-15-86-109 0 0,3 24 117 0 0,1 5 7 0 0,0 50 1 0 0,-6-74-38 0 0,1 0 1 0 0,0 1-1 0 0,2-1 1 0 0,6 25-1 0 0,-9-42-64 0 0,0-1 0 0 0,1 0 0 0 0,-1 1 1 0 0,1-1-1 0 0,-1 0 0 0 0,1 1 0 0 0,0-1 0 0 0,-1 0 0 0 0,1 0 0 0 0,0 0 0 0 0,0 0 1 0 0,0 0-1 0 0,0 0 0 0 0,0 0 0 0 0,0 0 0 0 0,0 0 0 0 0,0 0 0 0 0,0 0 0 0 0,1-1 1 0 0,-1 1-1 0 0,0 0 0 0 0,0-1 0 0 0,1 1 0 0 0,-1-1 0 0 0,0 0 0 0 0,1 1 1 0 0,-1-1-1 0 0,0 0 0 0 0,1 0 0 0 0,-1 0 0 0 0,1 0 0 0 0,-1 0 0 0 0,0 0 0 0 0,1 0 1 0 0,-1 0-1 0 0,0-1 0 0 0,1 1 0 0 0,-1 0 0 0 0,0-1 0 0 0,1 1 0 0 0,-1-1 0 0 0,0 0 1 0 0,0 1-1 0 0,1-1 0 0 0,-1 0 0 0 0,0 0 0 0 0,0 1 0 0 0,1-3 0 0 0,12-7 209 0 0,-11 9-692 0 0,-1-1 0 0 0,1 0 0 0 0,-1 0-1 0 0,0 1 1 0 0,3-4 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8:01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 14 15072 0 0,'0'0'10'0'0,"0"-1"0"0"0,0 0 0 0 0,0 1 0 0 0,0-1 0 0 0,0 1 0 0 0,0-1 0 0 0,0 1 0 0 0,0-1 0 0 0,0 0 0 0 0,0 1 1 0 0,0-1-1 0 0,0 1 0 0 0,-1-1 0 0 0,1 1 0 0 0,0-1 0 0 0,0 1 0 0 0,-1-1 0 0 0,1 1 0 0 0,0-1 0 0 0,-1 1 1 0 0,1-1-1 0 0,-1 0 0 0 0,0 1 31 0 0,0 0 0 0 0,0 0 0 0 0,0 0 0 0 0,0 0 0 0 0,1 0 0 0 0,-1-1 0 0 0,0 2 0 0 0,0-1 0 0 0,0 0 1 0 0,0 0-1 0 0,-1 0 0 0 0,-5 1 172 0 0,1 0-151 0 0,1 0 0 0 0,-1 0-1 0 0,1 1 1 0 0,0 0 0 0 0,0 0-1 0 0,0 0 1 0 0,0 0 0 0 0,0 1-1 0 0,0 0 1 0 0,-8 6 0 0 0,3-1 35 0 0,1 1 1 0 0,0 0 0 0 0,-13 16-1 0 0,11-10-54 0 0,1 0-1 0 0,0 1 0 0 0,1 0 1 0 0,1 0-1 0 0,0 1 0 0 0,1 0 0 0 0,1 0 1 0 0,1 1-1 0 0,0 0 0 0 0,2 0 1 0 0,0 0-1 0 0,0 1 0 0 0,1 26 0 0 0,2-16-25 0 0,-1-10 42 0 0,4 34 0 0 0,-3-48-49 0 0,1 1-1 0 0,1 0 1 0 0,-1-1 0 0 0,1 1 0 0 0,0-1 0 0 0,0 0 0 0 0,0 1 0 0 0,1-1-1 0 0,0 0 1 0 0,4 6 0 0 0,-1-3 11 0 0,1 0 0 0 0,0-1 0 0 0,0 0-1 0 0,11 9 1 0 0,-15-14-17 0 0,-1 0 1 0 0,1 0-1 0 0,0 0 0 0 0,0-1 0 0 0,0 1 0 0 0,0-1 0 0 0,0 0 0 0 0,0 0 1 0 0,1 0-1 0 0,-1-1 0 0 0,0 1 0 0 0,0-1 0 0 0,1 1 0 0 0,-1-1 0 0 0,0 0 1 0 0,1 0-1 0 0,4-2 0 0 0,4-1 8 0 0,0-1 0 0 0,-1-1 0 0 0,1 0 0 0 0,-1 0 0 0 0,0-1 0 0 0,0-1 0 0 0,-1 0 0 0 0,12-10 0 0 0,10-12 25 0 0,-19 17-23 0 0,24-17-1 0 0,-20 18-1 0 0,-3 2 7 0 0,15-13 0 0 0,-25 19-17 0 0,0-1 0 0 0,-1 1 1 0 0,1-1-1 0 0,-1 0 0 0 0,0 0 1 0 0,0 0-1 0 0,-1 0 0 0 0,4-7 0 0 0,0-2-2295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8:01.5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16687 0 0,'1'0'12'0'0,"0"0"0"0"0,0 0 0 0 0,0 0 0 0 0,0 0 0 0 0,0 0 0 0 0,1 0 0 0 0,-1 0 0 0 0,0 0 0 0 0,0 1 0 0 0,0-1-1 0 0,0 1 1 0 0,0-1 0 0 0,0 0 0 0 0,0 1 0 0 0,0 0 0 0 0,2 1 0 0 0,-2-1 22 0 0,-1 0-1 0 0,1 1 1 0 0,0-1 0 0 0,0 1-1 0 0,-1-1 1 0 0,1 1 0 0 0,-1-1-1 0 0,1 1 1 0 0,-1 0 0 0 0,0-1-1 0 0,1 4 1 0 0,32 328 2224 0 0,-18-152-2004 0 0,-2-13 494 0 0,-15-129-446 0 0,1-31-242 0 0,1 0 1 0 0,0 0-1 0 0,0 0 0 0 0,0 0 1 0 0,3 15-1 0 0,-1-15 327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8:01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0 132 18487 0 0,'1'0'1'0'0,"12"1"130"0"0,0-1 0 0 0,0-1 1 0 0,0 0-1 0 0,0-1 1 0 0,0 0-1 0 0,19-7 0 0 0,-11 0 326 0 0,-1-1-1 0 0,34-22 0 0 0,-36 20-73 0 0,1 1 0 0 0,0 1 0 0 0,26-10-1 0 0,-33 17-243 0 0,0 0 0 0 0,24-2-1 0 0,-12 3 236 0 0,-7 1-221 0 0</inkml:trace>
  <inkml:trace contextRef="#ctx0" brushRef="#br0" timeOffset="1">470 136 16983 0 0,'0'0'266'0'0,"-4"8"1303"0"0,1-1-1441 0 0,0 1 0 0 0,1-1 1 0 0,0 1-1 0 0,0 0 0 0 0,0 0 0 0 0,1 0 0 0 0,0 11 1 0 0,0-6-78 0 0,-3 42 82 0 0,3-33-7 0 0,0-1 1 0 0,-2 0-1 0 0,-10 41 1 0 0,8-43-191 0 0,3-13-2425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8:02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16783 0 0,'0'0'0'0'0,"3"4"0"0"0,0 2 0 0 0,-2-1 520 0 0,2 4 0 0 0,-2 0-520 0 0,5 0 0 0 0,-2-1 408 0 0,0 2 0 0 0,0-2-408 0 0,1-1 0 0 0,-1 0 0 0 0,0-1 0 0 0,1 0 0 0 0,0 1 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8:02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120 180 15272 0 0,'0'0'256'0'0,"-11"1"855"0"0,0 3-810 0 0,8-3-101 0 0,0 0 1 0 0,0 0 0 0 0,0 0-1 0 0,0 1 1 0 0,0-1 0 0 0,0 1 0 0 0,0 0-1 0 0,0 0 1 0 0,1 0 0 0 0,-4 4-1 0 0,1-1-159 0 0,0 1-1 0 0,1 0 1 0 0,0 1 0 0 0,0-1-1 0 0,-5 13 1 0 0,-11 36 162 0 0,17-47-198 0 0,1 0 65 0 0,0 0-1 0 0,0 1 1 0 0,1-1-1 0 0,0 0 1 0 0,1 0-1 0 0,0 0 1 0 0,0 1-1 0 0,0-1 1 0 0,1 0-1 0 0,1 0 1 0 0,-1 1 0 0 0,1-1-1 0 0,1 0 1 0 0,4 10-1 0 0,-7-17-57 0 0,0 0 1 0 0,1 0-1 0 0,-1 0 0 0 0,1 0 1 0 0,-1 0-1 0 0,1-1 0 0 0,-1 1 1 0 0,1 0-1 0 0,-1 0 0 0 0,1-1 0 0 0,0 1 1 0 0,0 0-1 0 0,-1-1 0 0 0,1 1 1 0 0,0 0-1 0 0,0-1 0 0 0,0 1 1 0 0,-1-1-1 0 0,1 0 0 0 0,0 1 1 0 0,0-1-1 0 0,0 0 0 0 0,0 1 1 0 0,0-1-1 0 0,0 0 0 0 0,0 0 1 0 0,0 0-1 0 0,0 0 0 0 0,0 0 0 0 0,0 0 1 0 0,0 0-1 0 0,0 0 0 0 0,0 0 1 0 0,0-1-1 0 0,-1 1 0 0 0,1 0 1 0 0,0-1-1 0 0,0 1 0 0 0,0 0 1 0 0,1-2-1 0 0,3-1 47 0 0,1 0-1 0 0,-1 0 1 0 0,-1-1 0 0 0,10-9-1 0 0,-13 12-43 0 0,7-7 14 0 0,-1 0 0 0 0,0-1 0 0 0,0 0 0 0 0,-1-1 0 0 0,0 1 0 0 0,7-18 0 0 0,-5 8 46 0 0,-1-1-1 0 0,8-35 1 0 0,-12 34-14 0 0,-1 1 0 0 0,-1 0 0 0 0,0-1 0 0 0,-2 1-1 0 0,0-1 1 0 0,-1 1 0 0 0,-1 0 0 0 0,-8-25 0 0 0,11 44-65 0 0,-9-27 83 0 0,8 27-68 0 0,1-1 0 0 0,-1 1 1 0 0,0-1-1 0 0,0 1 0 0 0,0-1 0 0 0,0 1 0 0 0,0 0 0 0 0,0 0 0 0 0,0-1 0 0 0,0 1 0 0 0,0 0 0 0 0,0 0 0 0 0,-1 0 0 0 0,-2-1 0 0 0,0 0 43 0 0,4 2-47 0 0,-1-1 1 0 0,1 1-1 0 0,-1 0 1 0 0,0-1-1 0 0,1 1 1 0 0,-1 0 0 0 0,0 0-1 0 0,1 0 1 0 0,-1 0-1 0 0,0 0 1 0 0,1 0-1 0 0,-1 0 1 0 0,0 0-1 0 0,0 0 1 0 0,0 0 25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8:02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50 103 15176 0 0,'0'0'57'0'0,"-1"0"-2"0"0,0 0 1 0 0,0 0-1 0 0,0 0 0 0 0,1 1 1 0 0,-1-1-1 0 0,0 0 1 0 0,1 0-1 0 0,-1 1 0 0 0,0-1 1 0 0,1 1-1 0 0,-1-1 0 0 0,0 1 1 0 0,1-1-1 0 0,-1 1 1 0 0,-2 6-37 0 0,1 0 1 0 0,1 1 0 0 0,-1-1 0 0 0,1 0 0 0 0,0 15 0 0 0,0-2 53 0 0,-17 196 246 0 0,11-105-157 0 0,4-75-8 0 0,5-52 48 0 0,1 0 0 0 0,0 0 0 0 0,8-25 0 0 0,-5 21-74 0 0,15-74 7 0 0,2-8 166 0 0,-18 86-261 0 0,0 1 0 0 0,1 0 0 0 0,1-1 0 0 0,11-17 0 0 0,-18 32-33 0 0,16-25 85 0 0,1 0-1 0 0,1 1 1 0 0,25-26 0 0 0,-41 49-87 0 0,0 1 1 0 0,0-1-1 0 0,0 0 1 0 0,0 1 0 0 0,0-1-1 0 0,0 1 1 0 0,1 0-1 0 0,-1-1 1 0 0,1 1-1 0 0,-1 0 1 0 0,1 1-1 0 0,-1-1 1 0 0,1 0-1 0 0,-1 1 1 0 0,1-1 0 0 0,0 1-1 0 0,4 0 1 0 0,-2 0 7 0 0,1 1 0 0 0,0 0 0 0 0,-1 1 0 0 0,1-1 0 0 0,-1 1 0 0 0,1 0 0 0 0,5 4 0 0 0,-4-3 0 0 0,0 1 1 0 0,-1 1-1 0 0,0-1 1 0 0,0 1-1 0 0,0 0 1 0 0,0 0-1 0 0,-1 1 1 0 0,0-1 0 0 0,0 1-1 0 0,0 0 1 0 0,-1 1-1 0 0,0-1 1 0 0,6 14-1 0 0,1 5 70 0 0,-2 1 0 0 0,9 42-1 0 0,-8-30-57 0 0,-6-26-12 0 0,3 15 247 0 0,1 0 0 0 0,22 47-1 0 0,-23-61-36 0 0,-5-7-170 0 0,1 0-1 0 0,0 0 1 0 0,0-1 0 0 0,1 0-1 0 0,4 7 1 0 0,-5-11-29 0 0,-1 1 0 0 0,0-1 1 0 0,0 0-1 0 0,0 0 0 0 0,1 0 0 0 0,-1 0 1 0 0,1 0-1 0 0,-1-1 0 0 0,0 1 0 0 0,1-1 0 0 0,-1 1 1 0 0,1-1-1 0 0,-1 0 0 0 0,1 0 0 0 0,0 0 0 0 0,-1 0 1 0 0,1-1-1 0 0,-1 1 0 0 0,1-1 0 0 0,-1 1 0 0 0,0-1 1 0 0,1 0-1 0 0,-1 0 0 0 0,3-1 0 0 0,5-8-2705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8:06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76 10848 0 0,'0'-1'-7'0'0,"0"1"-1"0"0,0 0 1 0 0,1-1 0 0 0,-1 1 0 0 0,0-1 0 0 0,1 1 0 0 0,-1 0 0 0 0,0-1 0 0 0,1 1 0 0 0,-1 0 0 0 0,0-1-1 0 0,1 1 1 0 0,-1 0 0 0 0,1 0 0 0 0,-1-1 0 0 0,1 1 0 0 0,-1 0 0 0 0,0 0 0 0 0,1 0 0 0 0,2-2-421 0 0,-5-4 222 0 0,1 2 340 0 0,0-1 1 0 0,0 0 0 0 0,1 1-1 0 0,-1-1 1 0 0,1-7 0 0 0,0 11-37 0 0,0 0 0 0 0,0-1 0 0 0,0 1 0 0 0,0 0-1 0 0,0-1 1 0 0,0 1 0 0 0,0 0 0 0 0,-1-1 0 0 0,1 1 0 0 0,-1 0 0 0 0,1-1 0 0 0,-1 1 0 0 0,1 0 0 0 0,-1 0 0 0 0,0-1 0 0 0,-2-4 1471 0 0,4 16-257 0 0,-1-8-1261 0 0,1-1 0 0 0,-1 1 0 0 0,0-1 0 0 0,1 1 0 0 0,0 0 0 0 0,-1-1 0 0 0,1 1 1 0 0,1 1-1 0 0,3 8 209 0 0,4 23 202 0 0,8 62 1 0 0,-3-11 90 0 0,13 54 766 0 0,-26-126-993 0 0,-1-13-295 0 0,0 1-1 0 0,0 0 0 0 0,0 0 0 0 0,0-1 1 0 0,0 1-1 0 0,1 0 0 0 0,-1-1 1 0 0,0 1-1 0 0,0 0 0 0 0,0-1 0 0 0,1 1 1 0 0,-1 0-1 0 0,1 0 0 0 0,-1-1-12 0 0,1 1-1 0 0,0-1 0 0 0,0 1 1 0 0,-1-1-1 0 0,1 0 0 0 0,0 0 1 0 0,-1 1-1 0 0,1-1 0 0 0,0 0 1 0 0,0 0-1 0 0,0 0 0 0 0,-1 0 1 0 0,1 0-1 0 0,0 0 0 0 0,1 0 1 0 0,0 0 11 0 0,-1 0 1 0 0,1-1-1 0 0,-1 1 1 0 0,0 0 0 0 0,1-1-1 0 0,-1 1 1 0 0,1-1-1 0 0,-1 0 1 0 0,0 1-1 0 0,0-1 1 0 0,1 0-1 0 0,-1 0 1 0 0,1-1 0 0 0,17-16-24 0 0,-9 8 119 0 0,-4 4-90 0 0,0 0 0 0 0,0 0-1 0 0,-1 0 1 0 0,0 0 0 0 0,0-1 0 0 0,0 0-1 0 0,-1 0 1 0 0,0 0 0 0 0,0-1 0 0 0,-1 1-1 0 0,0-1 1 0 0,3-11 0 0 0,-2-2 49 0 0,0 1-1 0 0,-1-1 1 0 0,-1 0-1 0 0,-1 0 1 0 0,-3-39-1 0 0,1 44-66 0 0,0 9 43 0 0,0-1 0 0 0,-4-12-1 0 0,3 13 125 0 0,0 0 0 0 0,0-1 0 0 0,1 1 0 0 0,0-1 0 0 0,-1-10 0 0 0,3 22-108 0 0,-1 1 0 0 0,1-1 0 0 0,0 0 0 0 0,2 7 0 0 0,2 10-64 0 0,1 30 138 0 0,-5-32-90 0 0,2-1 0 0 0,8 36 0 0 0,10 41 99 0 0,-11-42-72 0 0,-4-25-79 0 0,6 25 95 0 0,-5-15-66 0 0,-6-30-21 0 0,1 0 1 0 0,-1 0 0 0 0,1-1 0 0 0,1 1-1 0 0,5 13 1 0 0,-1-5 23 0 0,11 31-1 0 0,-16-42-19 0 0,-2-3-17 0 0,1 0-1 0 0,0 0 1 0 0,0 0-1 0 0,0-1 1 0 0,0 1 0 0 0,0 0-1 0 0,1-1 1 0 0,-1 1 0 0 0,0-1-1 0 0,1 1 1 0 0,-1-1-1 0 0,1 0 1 0 0,-1 1 0 0 0,4 0-1 0 0,9 9 12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11.9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756 184 7432 0 0,'4'-13'314'0'0,"-1"2"-200"0"0,1 1 0 0 0,-1-1 0 0 0,-1 0 0 0 0,0 0 0 0 0,-1 0 0 0 0,0-19 0 0 0,-1 24-5 0 0,-1 0 0 0 0,-1 0 0 0 0,1 0 0 0 0,-1 0 0 0 0,0 1 0 0 0,0-1 0 0 0,-6-9 0 0 0,6 13-94 0 0,1 1 0 0 0,-1 0 1 0 0,0-1-1 0 0,1 1 1 0 0,-1 0-1 0 0,0-1 0 0 0,0 1 1 0 0,0 0-1 0 0,0 1 1 0 0,0-1-1 0 0,0 0 0 0 0,0 0 1 0 0,0 1-1 0 0,-4-1 1 0 0,-31-2 110 0 0,36 3-123 0 0,-17 0 25 0 0,0 1 1 0 0,0 0 0 0 0,1 2-1 0 0,-1 0 1 0 0,0 1-1 0 0,1 1 1 0 0,0 0 0 0 0,0 1-1 0 0,0 1 1 0 0,1 1-1 0 0,0 0 1 0 0,-16 12 0 0 0,-4 5-19 0 0,-100 73 176 0 0,34-4 119 0 0,83-73-62 0 0,5-8-129 0 0,1 1 0 0 0,1 0 0 0 0,0 1 0 0 0,-17 29 0 0 0,8-3 388 0 0,-23 61 0 0 0,41-92-447 0 0,1 0 0 0 0,0 0 0 0 0,0 1 0 0 0,1-1 0 0 0,1 0 0 0 0,-1 1 0 0 0,3 15 0 0 0,0-8 47 0 0,1-1 0 0 0,1 1 0 0 0,8 25 0 0 0,-8-33 13 0 0,0 0-1 0 0,0 0 1 0 0,1-1-1 0 0,8 14 1 0 0,-10-19-77 0 0,0 0 0 0 0,0 0 1 0 0,1-1-1 0 0,-1 0 0 0 0,1 1 0 0 0,-1-1 0 0 0,1-1 1 0 0,0 1-1 0 0,0-1 0 0 0,1 1 0 0 0,-1-1 0 0 0,7 2 1 0 0,-3-1-5 0 0,1 0 0 0 0,0 0 1 0 0,-1-1-1 0 0,1-1 0 0 0,0 1 1 0 0,0-1-1 0 0,0-1 0 0 0,0 0 1 0 0,0 0-1 0 0,0-1 0 0 0,15-2 1 0 0,3-5 59 0 0,-1-2 0 0 0,1 0 0 0 0,26-15 0 0 0,-10 4 94 0 0,-12 6-95 0 0,32-23 1 0 0,-20 12-49 0 0,-19 10 19 0 0,-1-1 1 0 0,29-27-1 0 0,21-17 127 0 0,-60 52-129 0 0,0-1 1 0 0,0 0 0 0 0,-1-1 0 0 0,0-1 0 0 0,-1 0 0 0 0,14-18 0 0 0,-17 20-3 0 0,7-12 220 0 0,-14 21-265 0 0,-1-1 1 0 0,1 1 0 0 0,0-1 0 0 0,-1 0 0 0 0,1 1-1 0 0,-1-1 1 0 0,1 0 0 0 0,-1 1 0 0 0,0-1-1 0 0,0 0 1 0 0,0 1 0 0 0,0-3 0 0 0,0 3-10 0 0,0 1 1 0 0,0-1-1 0 0,0 1 0 0 0,-1 0 1 0 0,1-1-1 0 0,0 1 1 0 0,0-1-1 0 0,-1 1 1 0 0,1-1-1 0 0,0 1 0 0 0,0 0 1 0 0,-1-1-1 0 0,1 1 1 0 0,-1 0-1 0 0,1-1 1 0 0,0 1-1 0 0,-1 0 0 0 0,1-1 1 0 0,-1 1-1 0 0,1 0 1 0 0,-1 0-1 0 0,1 0 0 0 0,0-1 1 0 0,-1 1-1 0 0,1 0 1 0 0,-1 0-1 0 0,1 0 1 0 0,-1 0-1 0 0,1 0 0 0 0,-1 0 1 0 0,1 0-1 0 0,-1 0 1 0 0,0 0-1 0 0,-21 3 94 0 0,15-1-28 0 0,-14 1 10 0 0,1 2-1 0 0,-1 1 1 0 0,1 0-1 0 0,1 2 1 0 0,-1 0-1 0 0,1 1 1 0 0,1 1-1 0 0,-24 16 1 0 0,38-24-54 0 0,0 1 1 0 0,0-1-1 0 0,-1 0 1 0 0,1 0-1 0 0,-1-1 1 0 0,1 1-1 0 0,-1-1 1 0 0,1 0 0 0 0,-6 1-1 0 0,7-2-4 0 0,0 0 0 0 0,0 0 0 0 0,0 0 0 0 0,0 0 0 0 0,0 0 1 0 0,0-1-1 0 0,0 0 0 0 0,0 1 0 0 0,1-1 0 0 0,-1 0 0 0 0,0 0 0 0 0,0 0 0 0 0,1-1 0 0 0,-1 1 0 0 0,-4-4 0 0 0,1 0-36 0 0,5 5-58 0 0,0-1 0 0 0,0 1 0 0 0,1-1 0 0 0,-1 1 0 0 0,0-1 0 0 0,0 1 0 0 0,1-1 0 0 0,-1 0 0 0 0,1 1 0 0 0,-1-1 0 0 0,0 0 0 0 0,1 0 0 0 0,-1 1 0 0 0,1-1 0 0 0,0 0 0 0 0,-1 0 0 0 0,1 0 0 0 0,0 0 0 0 0,-1 1 0 0 0,1-1 0 0 0,0 0 0 0 0,0 0 0 0 0,0 0 0 0 0,0 0 0 0 0,0-2 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12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1 781 7024 0 0,'9'-9'36'0'0,"37"-40"574"0"0,-40 39-549 0 0,0 0 0 0 0,0 0 0 0 0,-1 0 0 0 0,-1-1 0 0 0,1 0 1 0 0,-2 0-1 0 0,4-16 0 0 0,4-10-44 0 0,3-2 239 0 0,-3 8 76 0 0,12-57 1 0 0,15-69 1238 0 0,-34 143-1226 0 0,7-19 138 0 0,2 0 0 0 0,27-52 0 0 0,-32 68-449 0 0,3-7 759 0 0,-8 16-376 0 0,1-1 1 0 0,8-12-1 0 0,-8 14-291 0 0,-4 6-61 0 0,1-1 0 0 0,-1 1 0 0 0,1 0 0 0 0,-1 0 0 0 0,1 0 0 0 0,0 0 0 0 0,0 0 0 0 0,-1 0 0 0 0,1 0 0 0 0,0 0 0 0 0,0 0 0 0 0,0 0 0 0 0,0 0 0 0 0,0 1 0 0 0,0-1 0 0 0,0 0 0 0 0,0 1 0 0 0,0-1 0 0 0,0 0 0 0 0,1 1 0 0 0,0-1 0 0 0,-1 1-36 0 0,-1 0 0 0 0,1 1 1 0 0,-1-1-1 0 0,1 0 0 0 0,-1 0 1 0 0,1 0-1 0 0,-1 1 0 0 0,1-1 1 0 0,-1 0-1 0 0,1 0 0 0 0,-1 1 1 0 0,1-1-1 0 0,-1 1 0 0 0,0-1 0 0 0,1 0 1 0 0,-1 1-1 0 0,1-1 0 0 0,-1 1 1 0 0,0-1-1 0 0,0 1 0 0 0,1-1 1 0 0,-1 1-1 0 0,6 15 224 0 0,-4-11-102 0 0,21 58 98 0 0,46 124 404 0 0,42 67 45 0 0,-100-228-578 0 0,-8-18-63 0 0,0 0 0 0 0,1-1 0 0 0,-1 0 1 0 0,2 1-1 0 0,-1-1 0 0 0,11 12 0 0 0,5 7 95 0 0,-17-22-117 0 0,0 0 1 0 0,0 1-1 0 0,0-1 1 0 0,1 0-1 0 0,-1-1 1 0 0,7 6-1 0 0,-10-9-7 0 0,1 0-1 0 0,-1 0 0 0 0,1 0 1 0 0,-1 0-1 0 0,1 0 0 0 0,-1 0 1 0 0,1 0-1 0 0,-1 0 1 0 0,1 0-1 0 0,0 0 0 0 0,-1-1 1 0 0,0 1-1 0 0,1 0 0 0 0,-1 0 1 0 0,1 0-1 0 0,-1-1 0 0 0,1 1 1 0 0,-1 0-1 0 0,1-1 0 0 0,-1 1 1 0 0,0 0-1 0 0,1-1 0 0 0,-1 1 1 0 0,1-1-1 0 0,8-9-3061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2:54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80 14872 0 0,'5'3'140'0'0,"1"0"0"0"0,0 0 0 0 0,0-1 1 0 0,8 3-1 0 0,11 4 533 0 0,-21-8-588 0 0,0 1-1 0 0,0-1 1 0 0,0 1 0 0 0,1-1-1 0 0,-1 0 1 0 0,0-1-1 0 0,0 1 1 0 0,1-1 0 0 0,-1 0-1 0 0,0 0 1 0 0,1 0-1 0 0,-1 0 1 0 0,0-1 0 0 0,0 0-1 0 0,7-1 1 0 0,-4-1 29 0 0,-1 0 1 0 0,1 0 0 0 0,-1-1-1 0 0,1 1 1 0 0,-1-1 0 0 0,0-1-1 0 0,0 1 1 0 0,6-7-1 0 0,47-53 252 0 0,-58 64-364 0 0,0-1 1 0 0,0 1 0 0 0,-1-1-1 0 0,1 1 1 0 0,0-1-1 0 0,0 1 1 0 0,0-1 0 0 0,0 1-1 0 0,0 0 1 0 0,0-1-1 0 0,0 1 1 0 0,0 0 0 0 0,0 0-1 0 0,0 0 1 0 0,0 0-1 0 0,0 0 1 0 0,0 0 0 0 0,1 0-1 0 0,3 0-1787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12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0 182 11856 0 0,'0'0'0'0'0,"2"-1"0"0"0,3-4 0 0 0,-1 1 224 0 0,0 2 0 0 0,6-5-224 0 0,5-6 0 0 0,10-8 72 0 0,0-2 0 0 0,0 1-72 0 0,-3 2 0 0 0,0 2 0 0 0,-2 1 0 0 0,2 2 0 0 0,-2 1 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13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526 300 8640 0 0,'1'-2'9'0'0,"1"-1"1"0"0,0 1-1 0 0,0-1 0 0 0,0 1 1 0 0,1 0-1 0 0,2-3 1 0 0,7-7 28 0 0,-8 7 42 0 0,-1 0 0 0 0,0 0 1 0 0,0-1-1 0 0,-1 1 0 0 0,0-1 0 0 0,1 1 1 0 0,-2-1-1 0 0,1 0 0 0 0,-1 0 1 0 0,0 0-1 0 0,0 0 0 0 0,0 0 0 0 0,-1 0 1 0 0,0 0-1 0 0,-1 0 0 0 0,1 0 0 0 0,-1 0 1 0 0,0 0-1 0 0,0 0 0 0 0,-4-11 1 0 0,2 10-53 0 0,0-1 0 0 0,-1 1 0 0 0,1-1 0 0 0,-1 1 0 0 0,-1 0 0 0 0,1 1 0 0 0,-1-1 0 0 0,0 1 0 0 0,-1 0 0 0 0,1 0 0 0 0,-1 0 0 0 0,-1 1 0 0 0,1 0 0 0 0,-14-8 0 0 0,8 7 92 0 0,0 1 0 0 0,-1 0-1 0 0,1 1 1 0 0,-1 1 0 0 0,0 0-1 0 0,0 0 1 0 0,0 1 0 0 0,0 1 0 0 0,-1 0-1 0 0,1 1 1 0 0,0 0 0 0 0,0 1-1 0 0,-23 5 1 0 0,18-2 77 0 0,0 1 1 0 0,1 1-1 0 0,-1 0 1 0 0,1 1-1 0 0,0 1 1 0 0,1 1-1 0 0,0 0 1 0 0,0 2-1 0 0,-17 13 1 0 0,22-14-52 0 0,1 1 0 0 0,0 0-1 0 0,1 1 1 0 0,0 0 0 0 0,0 0 0 0 0,1 1 0 0 0,1 0 0 0 0,1 1 0 0 0,-10 24 0 0 0,15-36-114 0 0,1-1 0 0 0,0 1 1 0 0,-1-1-1 0 0,1 1 0 0 0,0-1 1 0 0,-1 1-1 0 0,1-1 0 0 0,0 1 1 0 0,0-1-1 0 0,1 1 0 0 0,-1 0 1 0 0,0-1-1 0 0,0 1 0 0 0,1-1 1 0 0,-1 1-1 0 0,1-1 0 0 0,-1 0 1 0 0,1 1-1 0 0,-1-1 0 0 0,1 1 1 0 0,0-1-1 0 0,0 0 0 0 0,0 0 1 0 0,0 1-1 0 0,0-1 0 0 0,0 0 1 0 0,0 0-1 0 0,0 0 1 0 0,0 0-1 0 0,1 0 0 0 0,1 1 1 0 0,4 2 86 0 0,0 0 1 0 0,0 0-1 0 0,1-1 1 0 0,12 4-1 0 0,-12-5-32 0 0,77 26 171 0 0,90 34 214 0 0,-17 14-242 0 0,-145-68-210 0 0,0 1 0 0 0,0-1 0 0 0,-1 2 0 0 0,16 16 0 0 0,-20-18-5 0 0,-1 0-1 0 0,0 1 0 0 0,0 0 1 0 0,-1 1-1 0 0,0-1 0 0 0,9 20 0 0 0,-13-23-8 0 0,0 0-1 0 0,-1 0 0 0 0,1 0 1 0 0,-1 1-1 0 0,0-1 0 0 0,-1 0 1 0 0,0 1-1 0 0,0 8 0 0 0,0-12-2 0 0,-1 1 0 0 0,1 0 0 0 0,-1-1 0 0 0,0 1 0 0 0,0-1 0 0 0,0 1 0 0 0,0-1 0 0 0,-1 1 0 0 0,1-1 0 0 0,-1 0 0 0 0,0 0 0 0 0,0 0 0 0 0,0 0 0 0 0,0 0 0 0 0,-6 5 0 0 0,-5 3 1 0 0,6-4 3 0 0,0-1-1 0 0,-1 0 1 0 0,1-1-1 0 0,-1 1 1 0 0,-13 5-1 0 0,1-4 2 0 0,-1-1 0 0 0,0-1-1 0 0,-26 4 1 0 0,39-8-8 0 0,-93 10 19 0 0,24-4-8 0 0,60-5-11 0 0,-1 0 0 0 0,1-1 0 0 0,0-2 0 0 0,-33-3 0 0 0,47 4 85 0 0,0-1-1 0 0,0 0 1 0 0,0 0-1 0 0,0 0 1 0 0,0 0-1 0 0,-5-4 0 0 0,6 5-270 0 0,1-1 0 0 0,0 0 0 0 0,0 0 0 0 0,0 0-1 0 0,0 0 1 0 0,0 0 0 0 0,0-1 0 0 0,0 1 0 0 0,0 0 0 0 0,0 0-1 0 0,0-1 1 0 0,1 1 0 0 0,-1 0 0 0 0,1-1 0 0 0,-2-1-1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14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13 12864 0 0,'0'-13'8'0'0,"-8"94"282"0"0,5-55-227 0 0,0-7-16 0 0,-25 260 242 0 0,26-120 92 0 0,-3-42-159 0 0,0-18 88 0 0,6-80-244 0 0,0-1 0 0 0,0 0 0 0 0,7 25 0 0 0,-8-43-64 0 0,0 4 31 0 0,1-1 0 0 0,0 1 1 0 0,0-1-1 0 0,0 0 0 0 0,1 1 1 0 0,2 4-1 0 0,-4-8-23 0 0,1 0 1 0 0,-1 0-1 0 0,0-1 1 0 0,0 1-1 0 0,1 0 1 0 0,-1 0-1 0 0,0 0 1 0 0,0 0-1 0 0,1 0 1 0 0,-1-1-1 0 0,0 1 1 0 0,0 0-1 0 0,1 0 0 0 0,-1-1 1 0 0,0 1-1 0 0,0 0 1 0 0,0 0-1 0 0,0-1 1 0 0,0 1-1 0 0,1 0 1 0 0,-1 0-1 0 0,0-1 1 0 0,0 1-1 0 0,0 0 1 0 0,0-1-1 0 0,3-6-1935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14.5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0 201 11952 0 0,'2'-1'-1'0'0,"1"-1"-1"0"0,-1 1 1 0 0,1-1 0 0 0,-1 1 0 0 0,1 0 0 0 0,-1 0 0 0 0,1 1 0 0 0,0-1 0 0 0,-1 0 0 0 0,6 0-1 0 0,8-2-1 0 0,10-6 40 0 0,-1-1 1 0 0,30-17 0 0 0,46-31 243 0 0,-88 48-199 0 0,18-15-1 0 0,-19 15-23 0 0,20-13-1 0 0,-29 21 64 0 0,1 1 1 0 0,0-1-1 0 0,0 1 1 0 0,0 0-1 0 0,0 0 1 0 0,0 0 0 0 0,5 0-1 0 0,9-3-1829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14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270 33 11952 0 0,'-11'-6'121'0'0,"-1"1"0"0"0,1 0-1 0 0,-1 1 1 0 0,0 0 0 0 0,0 1 0 0 0,-13-2 0 0 0,20 5-97 0 0,0 0-1 0 0,0 0 1 0 0,0 1-1 0 0,0 0 0 0 0,0 0 1 0 0,0 0-1 0 0,1 0 1 0 0,-1 1-1 0 0,0 0 1 0 0,1 0-1 0 0,-1 0 1 0 0,1 0-1 0 0,-6 5 0 0 0,3-2-6 0 0,1 0 0 0 0,-1 0 0 0 0,1 1 0 0 0,1 0 0 0 0,-1 0-1 0 0,1 0 1 0 0,-7 11 0 0 0,7-6-16 0 0,-1 1-1 0 0,2 0 1 0 0,-1 0-1 0 0,-3 21 1 0 0,-3 6-1 0 0,9-32-3 0 0,0 0 1 0 0,0 0-1 0 0,1 1 0 0 0,-1 11 1 0 0,2-15 1 0 0,0-1-1 0 0,0 1 1 0 0,1-1 0 0 0,-1 1 0 0 0,1-1-1 0 0,-1 1 1 0 0,1-1 0 0 0,1 0-1 0 0,-1 1 1 0 0,0-1 0 0 0,1 0 0 0 0,2 4-1 0 0,1 1 14 0 0,-5-7-18 0 0,1 0 0 0 0,-1 0 1 0 0,1 0-1 0 0,0 0 0 0 0,-1 0 1 0 0,1 0-1 0 0,0 0 1 0 0,0 0-1 0 0,0 0 0 0 0,0-1 1 0 0,0 1-1 0 0,0 0 0 0 0,0 0 1 0 0,0-1-1 0 0,0 1 1 0 0,0-1-1 0 0,0 1 0 0 0,0-1 1 0 0,1 1-1 0 0,-1-1 0 0 0,0 0 1 0 0,0 1-1 0 0,1-1 0 0 0,-1 0 1 0 0,0 0-1 0 0,0 0 1 0 0,1 0-1 0 0,0 0 0 0 0,3-1-11 0 0,-1 1-1 0 0,0-1 0 0 0,1 0 0 0 0,-1 0 1 0 0,0 0-1 0 0,0 0 0 0 0,0-1 0 0 0,6-3 1 0 0,30-20-54 0 0,-33 21 37 0 0,-1 0 27 0 0,1-1-1 0 0,-1 0 0 0 0,0 0 1 0 0,-1 0-1 0 0,1 0 0 0 0,-1-1 0 0 0,0 0 1 0 0,-1 0-1 0 0,1-1 0 0 0,-1 1 1 0 0,0-1-1 0 0,-1 0 0 0 0,0 0 1 0 0,0 0-1 0 0,0 0 0 0 0,1-10 1 0 0,7-40 1607 0 0,-10 79-1319 0 0,2-1 0 0 0,6 32 0 0 0,-1-13 118 0 0,7 70 207 0 0,-13-102-538 0 0,1 1 1 0 0,0-1 0 0 0,0 0-1 0 0,7 11 1 0 0,4 12 135 0 0,-12-26-159 0 0,0 2-2 0 0,1-1 0 0 0,0 1 0 0 0,0-1 0 0 0,0 1 0 0 0,1-1-1 0 0,0 0 1 0 0,0 0 0 0 0,7 8 0 0 0,-8-13-5 0 0,-1 0-1 0 0,0 0 1 0 0,0 0-1 0 0,1 0 1 0 0,-1-1-1 0 0,0 1 1 0 0,1-1-1 0 0,-1 1 1 0 0,1-1-1 0 0,-1 0 1 0 0,0 0-1 0 0,1 0 1 0 0,-1 0-1 0 0,1 0 1 0 0,-1-1-1 0 0,3 0 1 0 0,-4 1-256 0 0,1 0 0 0 0,-1-1 0 0 0,0 1 0 0 0,0 0 0 0 0,0-1 0 0 0,1 1 1 0 0,-1-1-1 0 0,0 0 0 0 0,2-1 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1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12960 0 0,'0'0'98'0'0,"0"13"2274"0"0,0 12-2213 0 0,9 421 930 0 0,-7-384-886 0 0,5 54 41 0 0,-4-92-162 0 0,-1 39 1 0 0,-2-61-75 0 0,0 17-4 0 0,1-13 20 0 0,0-8 56 0 0,3-3-38 0 0,-3 5-40 0 0,-1-1 1 0 0,1 1-1 0 0,-1 0 0 0 0,1-1 1 0 0,-1 1-1 0 0,0 0 0 0 0,1-1 1 0 0,-1 1-1 0 0,0 0 0 0 0,1-1 1 0 0,-1 1-1 0 0,0-1 0 0 0,1 1 0 0 0,-1-1 1 0 0,0 1-1 0 0,0-1 0 0 0,2-10-2188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15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1 135 13968 0 0,'1'1'5'0'0,"0"0"1"0"0,0 0 0 0 0,0 0 0 0 0,0 0-1 0 0,0 0 1 0 0,0 0 0 0 0,1 0 0 0 0,-1-1 0 0 0,0 1-1 0 0,1-1 1 0 0,-1 1 0 0 0,1-1 0 0 0,-1 1-1 0 0,0-1 1 0 0,1 0 0 0 0,-1 1 0 0 0,2-1 0 0 0,0-1 14 0 0,0 1 0 0 0,-1-1 0 0 0,1 0 0 0 0,-1 0 0 0 0,0 0 0 0 0,1 0 0 0 0,-1 0 0 0 0,0 0 0 0 0,4-3 0 0 0,21-19 89 0 0,-9 8 22 0 0,84-54 13 0 0,-69 42-1907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16.0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161 334 16575 0 0,'1'0'0'0'0,"5"0"-3"0"0,1 0-1 0 0,0 0 0 0 0,7-2 1 0 0,-12 1-1 0 0,1 0 1 0 0,-1 0 0 0 0,1 0-1 0 0,-1 0 1 0 0,0 0 0 0 0,0 0-1 0 0,0 0 1 0 0,1-1 0 0 0,-1 1-1 0 0,0-1 1 0 0,2-2 0 0 0,18-16-5 0 0,26-19 0 0 0,-31 27 60 0 0,0-1 1 0 0,-2-1-1 0 0,1 0 0 0 0,16-21 0 0 0,-29 30-34 0 0,0 1 1 0 0,0-1-1 0 0,0 0 0 0 0,-1 0 1 0 0,0 0-1 0 0,0 0 0 0 0,0 0 0 0 0,1-7 1 0 0,-1 3 92 0 0,-1-1 1 0 0,-1 1-1 0 0,0-19 1 0 0,0 25-89 0 0,-1 0 0 0 0,1 0 0 0 0,-1 0 0 0 0,0 1 0 0 0,0-1 0 0 0,0 0 0 0 0,0 1 1 0 0,0-1-1 0 0,-1 1 0 0 0,1-1 0 0 0,-1 1 0 0 0,0-1 0 0 0,1 1 0 0 0,-1 0 0 0 0,0 0 0 0 0,0 0 0 0 0,-1 0 1 0 0,1 0-1 0 0,0 1 0 0 0,-1-1 0 0 0,1 1 0 0 0,-1-1 0 0 0,1 1 0 0 0,-1 0 0 0 0,0 0 0 0 0,1 0 0 0 0,-1 0 1 0 0,0 0-1 0 0,0 1 0 0 0,0-1 0 0 0,1 1 0 0 0,-1 0 0 0 0,0 0 0 0 0,0 0 0 0 0,0 0 0 0 0,-4 1 0 0 0,1 1 28 0 0,1 0 0 0 0,0 0 0 0 0,0 1 0 0 0,-1 0 0 0 0,2 0 0 0 0,-1 0 0 0 0,0 0 0 0 0,1 1 0 0 0,-8 6 0 0 0,-2 6 22 0 0,-17 22 0 0 0,20-24 50 0 0,-49 70 168 0 0,3-5 22 0 0,38-52-219 0 0,1 0 1 0 0,1 0-1 0 0,-19 42 0 0 0,33-61-69 0 0,0 0-1 0 0,0 0 0 0 0,0 0 0 0 0,1 1 1 0 0,1-1-1 0 0,-1 1 0 0 0,1 0 1 0 0,1-1-1 0 0,0 1 0 0 0,1 12 0 0 0,-1-17-11 0 0,1 1-1 0 0,0-1 1 0 0,0 0-1 0 0,0 0 0 0 0,1 0 1 0 0,-1 0-1 0 0,1 0 0 0 0,0 0 1 0 0,0 0-1 0 0,0-1 1 0 0,1 1-1 0 0,-1-1 0 0 0,1 1 1 0 0,0-1-1 0 0,0 0 0 0 0,0 0 1 0 0,0 0-1 0 0,1-1 1 0 0,-1 1-1 0 0,1-1 0 0 0,0 0 1 0 0,-1 0-1 0 0,6 2 0 0 0,-4-2 12 0 0,0-1-1 0 0,0 0 0 0 0,0 0 0 0 0,0 0 1 0 0,0 0-1 0 0,0-1 0 0 0,11 0 1 0 0,37-7 19 0 0,-49 6-42 0 0,9-1 28 0 0,0-1 0 0 0,0-1 1 0 0,0 0-1 0 0,-1-1 0 0 0,0 0 0 0 0,12-8 0 0 0,-7 3 16 0 0,0-1-1 0 0,-1-1 0 0 0,20-19 0 0 0,-10 9 34 0 0,54-38-1 0 0,-64 50-29 0 0,-1-1 0 0 0,15-14 0 0 0,-10 2-2736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36:24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645 0 12360 0 0,'-1'0'536'0'0,"-3"1"-448"0"0,-1 0 1 0 0,0 0-1 0 0,0 0 1 0 0,0 0-1 0 0,-6 3 1 0 0,-3 1 57 0 0,-22 8 636 0 0,0 1 1 0 0,-43 24-1 0 0,34-15-554 0 0,3-1-123 0 0,0 3 0 0 0,2 1 1 0 0,1 1-1 0 0,2 3 1 0 0,0 1-1 0 0,2 1 1 0 0,-43 53-1 0 0,72-78-92 0 0,0 1 0 0 0,0 0 0 0 0,1 1 0 0 0,0-1 0 0 0,-7 18 0 0 0,10-21-6 0 0,0-1-1 0 0,1 0 1 0 0,0 1 0 0 0,0 0 0 0 0,1-1-1 0 0,-1 1 1 0 0,1 0 0 0 0,0-1 0 0 0,0 1-1 0 0,0 0 1 0 0,1-1 0 0 0,0 1 0 0 0,0-1-1 0 0,3 9 1 0 0,-1-5 1 0 0,1 0 0 0 0,1 0 0 0 0,-1-1 1 0 0,1 1-1 0 0,1-1 0 0 0,-1 0 0 0 0,8 6 0 0 0,48 41 41 0 0,-55-48-38 0 0,13 8 3 0 0,1 0-1 0 0,1-1 1 0 0,0-1-1 0 0,0 0 1 0 0,1-2-1 0 0,0-1 1 0 0,1 0-1 0 0,0-2 1 0 0,25 5-1 0 0,-36-10-144 0 0,-1-1 0 0 0,1-1 0 0 0,0 1 0 0 0,0-2 1 0 0,-1 0-1 0 0,1 0 0 0 0,0-1 0 0 0,-1 0 0 0 0,1-1 0 0 0,-1-1 0 0 0,0 1 0 0 0,0-2 0 0 0,0 0 0 0 0,-1 0 0 0 0,20-13 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36:25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 1 8432 0 0,'-9'0'-24'0'0,"-1"0"78"0"0,0 1 0 0 0,0 0 1 0 0,0 0-1 0 0,1 1 0 0 0,-1 1 1 0 0,1-1-1 0 0,-1 2 1 0 0,1-1-1 0 0,0 1 0 0 0,0 1 1 0 0,0 0-1 0 0,1 0 0 0 0,0 0 1 0 0,0 1-1 0 0,0 1 0 0 0,1-1 1 0 0,-1 1-1 0 0,2 0 0 0 0,-1 1 1 0 0,1 0-1 0 0,0 0 0 0 0,1 0 1 0 0,0 0-1 0 0,-8 18 0 0 0,4-5 149 0 0,1 0 0 0 0,2 0 0 0 0,0 1-1 0 0,-6 40 1 0 0,10-46-96 0 0,1-1 0 0 0,1 0 0 0 0,0 0 0 0 0,1 1 0 0 0,0-1 0 0 0,2 0 1 0 0,0 0-1 0 0,4 15 0 0 0,-5-26-41 0 0,0 1 0 0 0,-1-2 0 0 0,1 1 0 0 0,0 0 1 0 0,1 0-1 0 0,-1-1 0 0 0,1 1 0 0 0,0-1 0 0 0,0 0 0 0 0,4 4 1 0 0,-6-5-38 0 0,1-1 0 0 0,-1 0 0 0 0,1 0 0 0 0,0 0 0 0 0,0 0 0 0 0,-1 0 0 0 0,1 0 1 0 0,0 0-1 0 0,0-1 0 0 0,0 1 0 0 0,0 0 0 0 0,0-1 0 0 0,0 0 0 0 0,0 0 0 0 0,0 1 1 0 0,0-1-1 0 0,0 0 0 0 0,0 0 0 0 0,0-1 0 0 0,0 1 0 0 0,0 0 0 0 0,0-1 0 0 0,0 1 0 0 0,2-2 1 0 0,7-3 4 0 0,-1-1 0 0 0,0 0-1 0 0,0 0 1 0 0,-1-1 0 0 0,0 0 0 0 0,0-1 0 0 0,-1 0 0 0 0,14-16 0 0 0,-13 12 15 0 0,0 0 0 0 0,-1-1 1 0 0,0 1-1 0 0,-1-1 0 0 0,-1-1 0 0 0,8-21 0 0 0,-9 14 0 0 0,0-1 1 0 0,2-30-1 0 0,-4 21-30 0 0,-3 29-11 0 0,1 0 0 0 0,-1 0 1 0 0,1 0-1 0 0,-1 0 1 0 0,1 0-1 0 0,1-3 1 0 0,-2 4-8 0 0,1 1 1 0 0,-1 0 0 0 0,0-1-1 0 0,0 1 1 0 0,1 0 0 0 0,-1-1 0 0 0,0 1-1 0 0,0 0 1 0 0,1-1 0 0 0,-1 1-1 0 0,0 0 1 0 0,1-1 0 0 0,-1 1 0 0 0,0 0-1 0 0,1 0 1 0 0,-1 0 0 0 0,1-1-1 0 0,-1 1 1 0 0,1 0 0 0 0,-1 0 0 0 0,0 0-1 0 0,1 0 1 0 0,-1 0 0 0 0,1 0-1 0 0,-1 0 1 0 0,1 0 0 0 0,-1 0-1 0 0,0 0 1 0 0,1 0 0 0 0,-1 0 0 0 0,1 0-1 0 0,-1 0 1 0 0,1 0 0 0 0,-1 0-1 0 0,0 0 1 0 0,1 1 0 0 0,0-1 0 0 0,-1 13 50 0 0,0 1-25 0 0,1 0-1 0 0,0 0 1 0 0,0 0 0 0 0,5 14 0 0 0,2 3 75 0 0,5 46 0 0 0,-11-69-60 0 0,-1 0 0 0 0,1 0-1 0 0,1-1 1 0 0,-1 1 0 0 0,1-1-1 0 0,1 1 1 0 0,-1-1 0 0 0,1 0-1 0 0,1-1 1 0 0,4 8 0 0 0,-7-12-11 0 0,-1-1 0 0 0,0 1 1 0 0,1-1-1 0 0,-1 0 0 0 0,1 1 1 0 0,-1-1-1 0 0,1 0 0 0 0,0 0 0 0 0,0 0 1 0 0,-1 0-1 0 0,1 0 0 0 0,0 0 0 0 0,0-1 1 0 0,0 1-1 0 0,0 0 0 0 0,0-1 1 0 0,0 0-1 0 0,0 1 0 0 0,0-1 0 0 0,3 0 1 0 0,-1-1-286 0 0,1 1-1 0 0,-1-1 1 0 0,0 0 0 0 0,1 0 0 0 0,-1 0 0 0 0,0 0 0 0 0,5-3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1:52:55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155 155 14368 0 0,'2'-4'36'0'0,"-1"0"0"0"0,1 0 0 0 0,0-1 0 0 0,-1 1 1 0 0,0 0-1 0 0,0-1 0 0 0,-1 1 0 0 0,1-9 0 0 0,3-15 199 0 0,-3 25-210 0 0,1-2 133 0 0,-1-1 0 0 0,0 1 0 0 0,0 0 0 0 0,0-10 0 0 0,-1 13-124 0 0,0 0 0 0 0,0 0 1 0 0,-1 0-1 0 0,1 1 0 0 0,-1-1 0 0 0,1 0 1 0 0,-1 0-1 0 0,0 0 0 0 0,1 1 0 0 0,-1-1 1 0 0,0 0-1 0 0,0 1 0 0 0,0-1 0 0 0,-1 1 1 0 0,1-1-1 0 0,0 1 0 0 0,-3-2 1 0 0,4 2-29 0 0,-1 0 0 0 0,0 0 1 0 0,0 1-1 0 0,0-1 1 0 0,-1 0-1 0 0,1 1 1 0 0,0-1-1 0 0,0 1 1 0 0,0-1-1 0 0,0 1 0 0 0,-1 0 1 0 0,1-1-1 0 0,0 1 1 0 0,0 0-1 0 0,0 0 1 0 0,-1 0-1 0 0,1 0 1 0 0,-2 0-1 0 0,1 0 22 0 0,0 1-1 0 0,0 0 1 0 0,-1-1-1 0 0,1 1 1 0 0,0 0-1 0 0,0 0 1 0 0,0 0-1 0 0,0 0 1 0 0,-2 2-1 0 0,-3 2 65 0 0,1 0 0 0 0,0 1-1 0 0,1-1 1 0 0,-9 12-1 0 0,2-2 35 0 0,2 1-1 0 0,-1 0 1 0 0,-8 20-1 0 0,15-27-69 0 0,0 1-1 0 0,0 0 0 0 0,1 1 0 0 0,0-1 1 0 0,1 0-1 0 0,0 1 0 0 0,0 13 0 0 0,1-4 108 0 0,3 28 0 0 0,-1-41-107 0 0,1 1 1 0 0,-1-1 0 0 0,1 0-1 0 0,0 0 1 0 0,1 0 0 0 0,0 0-1 0 0,3 7 1 0 0,-5-13-42 0 0,19 32 221 0 0,-17-30-208 0 0,-1 0-1 0 0,0-1 1 0 0,1 1 0 0 0,0-1 0 0 0,-1 0 0 0 0,1 1 0 0 0,0-1 0 0 0,6 3-1 0 0,5 3 103 0 0,0 0-1 0 0,0 1 0 0 0,15 14 0 0 0,-16-12 8 0 0,1-1 0 0 0,27 15 0 0 0,-38-23-114 0 0,0-1-1 0 0,1 1 0 0 0,-1 0 0 0 0,0 0 0 0 0,-1 0 0 0 0,1 0 0 0 0,0 0 0 0 0,0 1 1 0 0,-1-1-1 0 0,0 1 0 0 0,1 0 0 0 0,-1 0 0 0 0,0 0 0 0 0,0 0 0 0 0,-1 0 0 0 0,1 0 1 0 0,-1 0-1 0 0,1 1 0 0 0,-1-1 0 0 0,0 1 0 0 0,0-1 0 0 0,-1 0 0 0 0,1 1 1 0 0,0 3-1 0 0,1 10 9 0 0,-1-12 4 0 0,0 0 0 0 0,0 0 0 0 0,-1 0 1 0 0,0 1-1 0 0,0 5 0 0 0,0-10-22 0 0,0 1 1 0 0,-1-1-1 0 0,1 1 0 0 0,-1-1 0 0 0,1 0 0 0 0,-1 1 0 0 0,0-1 1 0 0,1 1-1 0 0,-1-1 0 0 0,0 0 0 0 0,0 0 0 0 0,0 1 0 0 0,0-1 1 0 0,0 0-1 0 0,0 0 0 0 0,0 0 0 0 0,0 0 0 0 0,0 0 0 0 0,-1 0 1 0 0,1-1-1 0 0,0 1 0 0 0,-2 1 0 0 0,0-1-6 0 0,0 0 1 0 0,0 0-1 0 0,0-1 0 0 0,0 1 1 0 0,0-1-1 0 0,0 1 0 0 0,0-1 1 0 0,0 0-1 0 0,-5-1 0 0 0,-30-5 140 0 0,15 2-130 0 0,18 3-23 0 0,-40-7 131 0 0,42 7-115 0 0,-1 0-1 0 0,1 0 1 0 0,-1-1-1 0 0,1 1 1 0 0,-1-1 0 0 0,1 0-1 0 0,0 0 1 0 0,0 0-1 0 0,-5-4 1 0 0,8 6-3 0 0,0-1 0 0 0,-1 1-1 0 0,1-1 1 0 0,-1 0 0 0 0,1 1 0 0 0,0-1-1 0 0,0 1 1 0 0,-1-1 0 0 0,1 0 0 0 0,0 1 0 0 0,0-1-1 0 0,0 0 1 0 0,0 1 0 0 0,0-1 0 0 0,0 0 0 0 0,0 1-1 0 0,0-1 1 0 0,0 0 0 0 0,0 1 0 0 0,0-1-1 0 0,0 0 1 0 0,1 1 0 0 0,-1-1 0 0 0,0 0 0 0 0,0 1-1 0 0,1-1 1 0 0,-1 0 0 0 0,0 1 0 0 0,1-1 0 0 0,-1 1-1 0 0,1-1 1 0 0,-1 1 0 0 0,0-1 0 0 0,1 1-1 0 0,-1-1 1 0 0,1 1 0 0 0,0 0 0 0 0,-1-1 0 0 0,1 1-1 0 0,-1 0 1 0 0,1-1 0 0 0,0 1 0 0 0,-1 0 0 0 0,2-1-1 0 0,54-22 62 0 0,69-41-1 0 0,-112 57-79 0 0,-9 6 4 0 0,-1-1 0 0 0,1 1 0 0 0,-1-1 0 0 0,0 0 0 0 0,0-1 0 0 0,0 1 0 0 0,0 0 0 0 0,0-1 0 0 0,0 0 0 0 0,-1 0 0 0 0,1 0 0 0 0,3-5 0 0 0,-1-2 45 0 0,-3 8-124 0 0,-1-1 1 0 0,1 1-1 0 0,-1-1 1 0 0,0 1-1 0 0,1-1 0 0 0,-1 0 1 0 0,-1 0-1 0 0,1 1 1 0 0,0-1-1 0 0,-1 0 1 0 0,1 0-1 0 0,-1 0 1 0 0,0 0-1 0 0,0 0 1 0 0,0-5-1 0 0,-1 5 37 0 0,0 0 0 0 0,0 0 0 0 0,0 0 1 0 0,-1 0-1 0 0,1 0 0 0 0,-1 1 0 0 0,1-1 0 0 0,-1 0 0 0 0,0 1 0 0 0,0-1 0 0 0,0 1 1 0 0,-4-4-1 0 0,4 5 33 0 0,1 0 1 0 0,-1 0-1 0 0,1 1 0 0 0,-1-1 1 0 0,1 0-1 0 0,-1 0 1 0 0,0 1-1 0 0,1-1 1 0 0,-1 1-1 0 0,0 0 0 0 0,0 0 1 0 0,1-1-1 0 0,-1 1 1 0 0,0 0-1 0 0,0 0 1 0 0,1 1-1 0 0,-1-1 0 0 0,0 0 1 0 0,1 0-1 0 0,-1 1 1 0 0,0-1-1 0 0,1 1 1 0 0,-1 0-1 0 0,-3 1 0 0 0,2 0 17 0 0,1-1 0 0 0,-1 1 0 0 0,0 0 0 0 0,1 1 0 0 0,0-1 0 0 0,-1 0 0 0 0,1 1 0 0 0,0-1 0 0 0,0 1 0 0 0,0 0-1 0 0,0-1 1 0 0,1 1 0 0 0,-1 0 0 0 0,1 0 0 0 0,0 0 0 0 0,0 0 0 0 0,0 1 0 0 0,0-1 0 0 0,0 0 0 0 0,1 0 0 0 0,-1 0 0 0 0,1 1-1 0 0,0 3 1 0 0,0 0 3 0 0,0 0 1 0 0,1-1-1 0 0,0 1 0 0 0,0-1 0 0 0,0 1 0 0 0,1-1 0 0 0,0 1 0 0 0,0-1 0 0 0,1 0 0 0 0,5 11 0 0 0,-6-14-1 0 0,5 9 102 0 0,1 0 0 0 0,1 0 1 0 0,17 19-1 0 0,-23-28-87 0 0,-1-1 0 0 0,1 0 0 0 0,-1 0 0 0 0,1 0 0 0 0,0 0 0 0 0,0 0 0 0 0,0-1 0 0 0,0 1-1 0 0,0-1 1 0 0,0 1 0 0 0,0-1 0 0 0,0 0 0 0 0,0-1 0 0 0,1 1 0 0 0,-1-1 0 0 0,0 1 0 0 0,1-1 0 0 0,-1 0 0 0 0,0 0 0 0 0,1 0 0 0 0,-1-1-1 0 0,5 0 1 0 0,-6 0-6 0 0,0 1-1 0 0,0-1 0 0 0,-1 0 1 0 0,1 0-1 0 0,0 0 0 0 0,0 0 1 0 0,-1 0-1 0 0,1 0 1 0 0,-1-1-1 0 0,1 1 0 0 0,-1-1 1 0 0,1 1-1 0 0,-1-1 0 0 0,0 1 1 0 0,0-1-1 0 0,0 0 0 0 0,2-1 1 0 0,0-5 88 0 0,0 0 0 0 0,5-15 0 0 0,-4 8-37 0 0,5-12 12 0 0,-2 0 0 0 0,-1-1 1 0 0,-1 0-1 0 0,-2 0 0 0 0,-1 0 1 0 0,-1-36-1 0 0,-2 42-22 0 0,-1-1 1 0 0,-1 1-1 0 0,-1 0 0 0 0,-2 0 0 0 0,0 0 1 0 0,0 0-1 0 0,-2 1 0 0 0,-15-28 0 0 0,19 42-28 0 0,0 1 0 0 0,0 0 0 0 0,0 0 0 0 0,-7-6 0 0 0,9 10-15 0 0,0 0 0 0 0,1 0 0 0 0,-1 1 0 0 0,0-1 0 0 0,0 1 1 0 0,-1-1-1 0 0,1 1 0 0 0,0 0 0 0 0,0 0 0 0 0,-1 0 0 0 0,1 0 0 0 0,0 0 0 0 0,-1 0 0 0 0,1 1 1 0 0,-5-1-1 0 0,5 1 0 0 0,1 0 0 0 0,0 1 0 0 0,-1-1 1 0 0,1 1-1 0 0,0-1 0 0 0,0 1 1 0 0,-1 0-1 0 0,1-1 0 0 0,0 1 0 0 0,0 0 1 0 0,0 0-1 0 0,0 0 0 0 0,0 0 0 0 0,0 0 1 0 0,0 0-1 0 0,0 0 0 0 0,0 0 1 0 0,1 0-1 0 0,-1 0 0 0 0,0 0 0 0 0,1 1 1 0 0,-1-1-1 0 0,0 2 0 0 0,-1 2 20 0 0,0 1-1 0 0,0-1 1 0 0,0 1-1 0 0,0 6 1 0 0,1-2-12 0 0,0-1-1 0 0,1 0 1 0 0,0 0 0 0 0,1 0 0 0 0,0 1-1 0 0,1-1 1 0 0,3 11 0 0 0,-4-14 3 0 0,1 0 0 0 0,0-1-1 0 0,0 1 1 0 0,1-1 0 0 0,-1 1 0 0 0,1-1 0 0 0,1 0 0 0 0,-1 0 0 0 0,1-1-1 0 0,-1 1 1 0 0,1-1 0 0 0,6 6 0 0 0,5-2-168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36:25.8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10952 0 0,'0'2'12'0'0,"0"23"133"0"0,-1 4 99 0 0,2 1 0 0 0,6 35 0 0 0,-3-42-143 0 0,-1-1-1 0 0,-2 0 1 0 0,0 1-1 0 0,-1 0 1 0 0,-1-1-1 0 0,-5 28 1 0 0,-3 14 643 0 0,12-73-698 0 0,0-1 0 0 0,0 0-1 0 0,8-16 1 0 0,-2 5-34 0 0,9-27 58 0 0,-1-1 1 0 0,9-55 0 0 0,-22 89-55 0 0,1 0 0 0 0,0 0 0 0 0,1 1 0 0 0,15-27 0 0 0,-21 39-14 0 0,1 1 1 0 0,-1 0 0 0 0,1 0 0 0 0,0 0 0 0 0,0-1 0 0 0,0 1-1 0 0,0 0 1 0 0,0 0 0 0 0,0 0 0 0 0,0 0 0 0 0,0 0 0 0 0,0 1-1 0 0,1-2 1 0 0,-1 2-2 0 0,-1 0 1 0 0,0 0-1 0 0,0 0 0 0 0,1 0 0 0 0,-1 0 1 0 0,0 0-1 0 0,0 0 0 0 0,1 0 0 0 0,-1 0 0 0 0,0 0 1 0 0,1 0-1 0 0,-1 0 0 0 0,0 0 0 0 0,0 0 0 0 0,1 0 1 0 0,-1 0-1 0 0,0 1 0 0 0,0-1 0 0 0,1 0 0 0 0,-1 0 1 0 0,0 0-1 0 0,1 1 0 0 0,5 8 13 0 0,41 125 14 0 0,-28-71-11 0 0,-17-57-28 0 0,-1-2 23 0 0,0-1-1 0 0,0 0 1 0 0,0 0 0 0 0,1 0-1 0 0,1 4 1 0 0,-3-7-7 0 0,1 1 0 0 0,-1-1 0 0 0,1 1 0 0 0,-1-1 0 0 0,0 1 0 0 0,1-1 0 0 0,-1 1 0 0 0,1-1-1 0 0,-1 1 1 0 0,1-1 0 0 0,0 0 0 0 0,-1 1 0 0 0,1-1 0 0 0,-1 0 0 0 0,1 0 0 0 0,0 1 0 0 0,-1-1 0 0 0,1 0 0 0 0,-1 0 0 0 0,1 0 0 0 0,0 0 0 0 0,-1 0 0 0 0,1 0 0 0 0,0 0-1 0 0,-1 0 1 0 0,1 0 0 0 0,0 0 0 0 0,-1 0 0 0 0,1 0 0 0 0,-1 0 0 0 0,1-1 0 0 0,0 1 0 0 0,0 0 0 0 0,3-3 18 0 0,1 1 0 0 0,-1 0-1 0 0,0-1 1 0 0,0 0 0 0 0,0 0 0 0 0,-1 0 0 0 0,1 0 0 0 0,-1 0 0 0 0,0-1-1 0 0,0 0 1 0 0,3-4 0 0 0,3-7 62 0 0,14-28-1 0 0,-5 8-43 0 0,-8 15 67 0 0,-3 8-37 0 0,14-21 1 0 0,-21 32-67 0 0,0 1 1 0 0,0-1 0 0 0,1 1 0 0 0,-1-1 0 0 0,1 1 0 0 0,-1-1 0 0 0,1 1 0 0 0,-1-1 0 0 0,1 1 0 0 0,-1-1-1 0 0,1 1 1 0 0,-1 0 0 0 0,1-1 0 0 0,-1 1 0 0 0,1 0 0 0 0,-1-1 0 0 0,1 1 0 0 0,0 0 0 0 0,-1 0 0 0 0,1 0-1 0 0,0-1 1 0 0,-1 1 0 0 0,1 0 0 0 0,0 0 0 0 0,-1 0 0 0 0,1 0 0 0 0,0 0 0 0 0,-1 0 0 0 0,1 0 0 0 0,0 1-1 0 0,-1-1 1 0 0,1 0 0 0 0,0 0 0 0 0,-1 0 0 0 0,1 1 0 0 0,-1-1 0 0 0,1 0 0 0 0,0 1 0 0 0,-1-1 0 0 0,1 0-1 0 0,-1 1 1 0 0,1-1 0 0 0,-1 1 0 0 0,1-1 0 0 0,-1 1 0 0 0,0-1 0 0 0,1 1 0 0 0,-1-1 0 0 0,1 2 0 0 0,2 2 2 0 0,0 1 1 0 0,0 0-1 0 0,-1 0 1 0 0,3 8 0 0 0,-4-13-10 0 0,8 23 28 0 0,-1 0 1 0 0,0 0 0 0 0,-2 1-1 0 0,-1 0 1 0 0,4 37-1 0 0,-8 60 50 0 0,1 8 32 0 0,-1-116-555 0 0,-1 0 0 0 0,0 0 0 0 0,-3 20 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36:26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11760 0 0,'0'3'13'0'0,"0"0"12"0"0,0-1 0 0 0,1 1 0 0 0,-1 0 0 0 0,1 0 0 0 0,1 3 1 0 0,1 6-4 0 0,1 5 2 0 0,4 23 115 0 0,7 64 0 0 0,-13-2-125 0 0,7 72 74 0 0,-6-156-185 0 0,9 104-1266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36:26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12864 0 0,'14'3'-23'0'0,"0"0"0"0"0,23 1 0 0 0,-24-3-5 0 0,1 0 1 0 0,25 7 0 0 0,-30-5 14 0 0,0 0 0 0 0,0 0 0 0 0,0 1 0 0 0,12 8 0 0 0,-16-10 18 0 0,-1 1-1 0 0,0 1 1 0 0,0-1-1 0 0,-1 1 1 0 0,1-1 0 0 0,-1 1-1 0 0,0 0 1 0 0,0 0-1 0 0,0 1 1 0 0,3 5-1 0 0,-2-3 6 0 0,0 1 0 0 0,-1 0 1 0 0,0 0-1 0 0,0 1 0 0 0,-1-1 0 0 0,0 1 0 0 0,0-1 0 0 0,-1 1 0 0 0,0-1 0 0 0,-1 1 0 0 0,0 0 0 0 0,0-1 1 0 0,-3 15-1 0 0,2-16 4 0 0,-1 1 1 0 0,-1-1 0 0 0,1 1 0 0 0,-1-1 0 0 0,-1 0 0 0 0,-5 10 0 0 0,-6 9 81 0 0,7-12 53 0 0,0-1-1 0 0,-1 0 1 0 0,-13 15-1 0 0,-110 134 1483 0 0,130-159-1818 0 0,0 0 0 0 0,0 0-1 0 0,-1 0 1 0 0,0 0 0 0 0,1-1 0 0 0,-1 1 0 0 0,-6 3 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36:31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74 8640 0 0,'0'-1'2'0'0,"-1"-1"1"0"0,1 1 0 0 0,-1 0-1 0 0,1 0 1 0 0,-1 0 0 0 0,1-1-1 0 0,-1 1 1 0 0,1 0-1 0 0,0-1 1 0 0,0 1 0 0 0,0 0-1 0 0,0-1 1 0 0,0 1 0 0 0,0-2-1 0 0,0-1 325 0 0,-2 15 324 0 0,1-9-635 0 0,0-1 1 0 0,1 1-1 0 0,-1-1 0 0 0,1 1 1 0 0,0 0-1 0 0,-1-1 0 0 0,1 1 1 0 0,0 0-1 0 0,0-1 0 0 0,0 1 1 0 0,0 0-1 0 0,1 2 0 0 0,-1 4 64 0 0,-1 54 588 0 0,1 43 523 0 0,1-96-1059 0 0,0 0 1 0 0,1 0 0 0 0,1 0 0 0 0,-1-1-1 0 0,1 1 1 0 0,1-1 0 0 0,0 0 0 0 0,8 14-1 0 0,-7-14-46 0 0,10 12 349 0 0,-2-5-109 0 0,-12-13-297 0 0,0 0 0 0 0,0-1 0 0 0,0 1 0 0 0,0-1 0 0 0,1 1 0 0 0,-1-1 1 0 0,0 0-1 0 0,1 1 0 0 0,-1-1 0 0 0,1 0 0 0 0,0 0 0 0 0,-1 0 0 0 0,1 0 0 0 0,0 0 0 0 0,0-1 0 0 0,0 1 1 0 0,-1 0-1 0 0,1-1 0 0 0,0 1 0 0 0,0-1 0 0 0,0 0 0 0 0,0 0 0 0 0,0 0 0 0 0,0 0 0 0 0,0 0 0 0 0,0 0 1 0 0,0 0-1 0 0,0 0 0 0 0,0-1 0 0 0,-1 1 0 0 0,1-1 0 0 0,0 0 0 0 0,3-1 0 0 0,0 0 7 0 0,-1 1 0 0 0,0-1 0 0 0,0 0 0 0 0,0-1 0 0 0,-1 1 0 0 0,1-1 0 0 0,-1 1 0 0 0,1-1 0 0 0,-1 0 0 0 0,0-1 0 0 0,0 1 0 0 0,4-6 0 0 0,-5 7-3 0 0,15-21 150 0 0,-1 0 1 0 0,23-48-1 0 0,-34 62-141 0 0,-2 0 1 0 0,1 0-1 0 0,-1-1 1 0 0,0 0-1 0 0,-1 1 1 0 0,0-1-1 0 0,-1 0 1 0 0,1-17 0 0 0,-2-12 200 0 0,6-51 1 0 0,-6 90-228 0 0,1-1-1 0 0,-1 0 0 0 0,0 0 0 0 0,0 0 1 0 0,0 0-1 0 0,0 0 0 0 0,0 0 0 0 0,-1 0 1 0 0,1 0-1 0 0,0 0 0 0 0,0 0 0 0 0,-1 0 0 0 0,1 0 1 0 0,0 0-1 0 0,-1 1 0 0 0,1-1 0 0 0,-1 0 1 0 0,1 0-1 0 0,-2-1 0 0 0,1 1 0 0 0,8 29 756 0 0,1 8-647 0 0,6 60 0 0 0,-5-35-13 0 0,7 57 154 0 0,-8-54 31 0 0,-5-34 1 0 0,-3 55 0 0 0,-1-36 480 0 0,1-46-753 0 0,0-4 265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36:32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345 74 11952 0 0,'0'-2'105'0'0,"0"0"1"0"0,0 0-1 0 0,0 0 1 0 0,-1 0-1 0 0,1 0 1 0 0,0 1-1 0 0,-2-4 1 0 0,2 3-22 0 0,-1 1 0 0 0,0 0 1 0 0,0 0-1 0 0,0 0 1 0 0,0 0-1 0 0,-1 0 0 0 0,1 0 1 0 0,0 0-1 0 0,-3-2 1 0 0,-4-2-15 0 0,-1 1 0 0 0,1-1 1 0 0,-1 2-1 0 0,0-1 0 0 0,-11-2 1 0 0,-49-8 451 0 0,62 13-485 0 0,0 1 0 0 0,1-1 0 0 0,-1 2 0 0 0,0-1 1 0 0,0 1-1 0 0,0 0 0 0 0,0 0 0 0 0,1 1 0 0 0,-1 0 1 0 0,1 0-1 0 0,-1 1 0 0 0,-8 4 0 0 0,9-4 22 0 0,1 0-1 0 0,0 0 1 0 0,0 1-1 0 0,0 0 1 0 0,0-1-1 0 0,1 2 1 0 0,0-1-1 0 0,0 0 1 0 0,0 1-1 0 0,0 0 1 0 0,1 0-1 0 0,-1 0 1 0 0,1 0-1 0 0,-3 9 1 0 0,-6 15 226 0 0,7-19-132 0 0,1 1-1 0 0,0 0 0 0 0,-4 18 0 0 0,7-26-117 0 0,1 0 0 0 0,0 0 0 0 0,0 0 0 0 0,0 0 0 0 0,1 0-1 0 0,-1 0 1 0 0,1 0 0 0 0,0 0 0 0 0,0 0 0 0 0,0 0 0 0 0,0 0-1 0 0,0 0 1 0 0,0 0 0 0 0,1 0 0 0 0,0-1 0 0 0,2 4-1 0 0,2 2 114 0 0,0-1 0 0 0,1 0 0 0 0,13 12 0 0 0,-14-15-101 0 0,1 0-1 0 0,-1 0 0 0 0,1 0 0 0 0,0-1 1 0 0,0 0-1 0 0,0-1 0 0 0,0 1 0 0 0,8 1 0 0 0,-7-3 6 0 0,0 2-1 0 0,0-1 1 0 0,0 1-1 0 0,-1 1 1 0 0,1-1-1 0 0,9 7 0 0 0,-14-7-38 0 0,0 0-1 0 0,0 0 0 0 0,1 0 1 0 0,-2 0-1 0 0,1 1 0 0 0,0-1 1 0 0,-1 1-1 0 0,0 0 0 0 0,1 0 1 0 0,-2 0-1 0 0,1 0 0 0 0,0 0 1 0 0,-1 0-1 0 0,0 1 0 0 0,0-1 1 0 0,0 0-1 0 0,0 6 0 0 0,0-3 13 0 0,-1 0 0 0 0,0 0 0 0 0,0 0 0 0 0,-1 1 0 0 0,0-1 0 0 0,0 0 0 0 0,-1 0 0 0 0,1 0 0 0 0,-6 11 0 0 0,6-14-13 0 0,-1-1 0 0 0,0 0 0 0 0,1 0 0 0 0,-1 0 0 0 0,0 0 0 0 0,-3 3 0 0 0,4-5-6 0 0,-1 0-1 0 0,1 0 1 0 0,-1 0 0 0 0,1 0-1 0 0,0 0 1 0 0,-1 0 0 0 0,0 0 0 0 0,1 0-1 0 0,-1-1 1 0 0,1 1 0 0 0,-1 0 0 0 0,0-1-1 0 0,0 0 1 0 0,-3 1 0 0 0,-32 4 138 0 0,22-2-95 0 0,-25 0-1 0 0,19-2 199 0 0,-4 1-2866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31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1 125 5824 0 0,'0'-4'-15'0'0,"0"3"-9"0"0,0 0 0 0 0,0 0 0 0 0,0 0 1 0 0,0 0-1 0 0,0 0 0 0 0,0 0 0 0 0,0 0 1 0 0,0-1-1 0 0,0 1 0 0 0,1 0 0 0 0,-1 0 0 0 0,0 0 1 0 0,1 0-1 0 0,-1 0 0 0 0,1 0 0 0 0,-1 0 1 0 0,1 0-1 0 0,-1 0 0 0 0,1 1 0 0 0,0-1 0 0 0,-1 0 1 0 0,1 0-1 0 0,0 0 0 0 0,0 1 0 0 0,1-2 1 0 0,11-7-16 0 0,-4 2 37 0 0,1 0 0 0 0,0 1 0 0 0,13-6 0 0 0,-4 4 2 0 0,0 2 0 0 0,25-5 0 0 0,21-7 1 0 0,-58 16 21 0 0,0 0 1 0 0,1 0-1 0 0,-1 0 0 0 0,0 1 1 0 0,1 0-1 0 0,-1 1 0 0 0,1-1 1 0 0,7 2-1 0 0,-12-1 42 0 0,0 0 0 0 0,0 1-1 0 0,0 0 1 0 0,0-1 0 0 0,0 1 0 0 0,0 0-1 0 0,-1 0 1 0 0,1 1 0 0 0,0-1 0 0 0,-1 0 0 0 0,1 1-1 0 0,-1 0 1 0 0,1-1 0 0 0,-1 1 0 0 0,0 0 0 0 0,0 0-1 0 0,0 1 1 0 0,0-1 0 0 0,0 0 0 0 0,0 1 0 0 0,-1-1-1 0 0,4 6 1 0 0,2 12 165 0 0,-1 1-1 0 0,-1-1 0 0 0,0 1 1 0 0,-2 0-1 0 0,2 26 1 0 0,-4-11 83 0 0,-1-1 0 0 0,-1 1 0 0 0,-3-1 0 0 0,-9 49 0 0 0,8-60 15 0 0,-16 44 0 0 0,17-57-256 0 0,-1 0 0 0 0,0-1 0 0 0,-1 0-1 0 0,0 0 1 0 0,0 0 0 0 0,-10 9 0 0 0,8-9 34 0 0,-1 0-1 0 0,-1-1 0 0 0,0 0 1 0 0,0-1-1 0 0,-1 0 0 0 0,0-1 0 0 0,0 0 1 0 0,-19 9-1 0 0,9-7-106 0 0,-14 7 328 0 0,31-14-300 0 0,1-1 0 0 0,0-1 0 0 0,0 1-1 0 0,-1 0 1 0 0,1-1 0 0 0,-1 0 0 0 0,1 1-1 0 0,-7-2 1 0 0,9 1 7 0 0,-1-1 1 0 0,1 1 0 0 0,-1-1-1 0 0,1 0 1 0 0,-1 1-1 0 0,1-1 1 0 0,-1 0-1 0 0,1 0 1 0 0,0 0-1 0 0,-1 0 1 0 0,-1-2-1 0 0,-8-6 17 0 0,10 9-75 0 0,0-1 0 0 0,0 0 1 0 0,0 1-1 0 0,0-1 0 0 0,0 0 0 0 0,1 0 1 0 0,-1 0-1 0 0,0 0 0 0 0,0 0 0 0 0,1 0 1 0 0,-1 0-1 0 0,0 0 0 0 0,1 0 0 0 0,-1 0 0 0 0,1 0 1 0 0,-1 0-1 0 0,1 0 0 0 0,0 0 0 0 0,0-1 1 0 0,-1 1-1 0 0,1 0 0 0 0,0 0 0 0 0,0 0 1 0 0,0 0-1 0 0,0-1 0 0 0,0 1 0 0 0,0 0 0 0 0,1 0 1 0 0,-1 0-1 0 0,0 0 0 0 0,0-1 0 0 0,1 1 1 0 0,-1 0-1 0 0,1 0 0 0 0,-1 0 0 0 0,1 0 1 0 0,0 0-1 0 0,-1 0 0 0 0,3-2 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32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314 11 8336 0 0,'1'0'-1'0'0,"-1"0"1"0"0,0-1-1 0 0,0 1 1 0 0,0 0-1 0 0,0-1 1 0 0,0 1-1 0 0,0-1 1 0 0,0 1-1 0 0,0 0 1 0 0,0-1-1 0 0,0 1 1 0 0,0 0-1 0 0,0-1 1 0 0,0 1-1 0 0,0 0 0 0 0,-1-1 1 0 0,1 1-1 0 0,0 0 1 0 0,0-1-1 0 0,0 1 1 0 0,0 0-1 0 0,-1 0 1 0 0,1-1-1 0 0,0 1 1 0 0,0 0-1 0 0,-1 0 1 0 0,1-1-1 0 0,0 1 1 0 0,0 0-1 0 0,-1 0 1 0 0,1-1-1 0 0,0 1 1 0 0,-1 0-1 0 0,1 0 1 0 0,0 0-1 0 0,-1 0 1 0 0,1 0-1 0 0,0 0 1 0 0,-1-1-1 0 0,1 1 1 0 0,0 0-1 0 0,-1 0 0 0 0,1 0 1 0 0,0 0-1 0 0,-1 0 1 0 0,1 0-1 0 0,0 0 1 0 0,-1 1-1 0 0,1-1 1 0 0,0 0-1 0 0,-1 0 1 0 0,1 0-1 0 0,-1 0 1 0 0,-6 1-4 0 0,-19-1 16 0 0,0 1 0 0 0,-44 7 0 0 0,61-6-7 0 0,0 0 0 0 0,0 1 0 0 0,1 0 0 0 0,-1 0 0 0 0,1 1 0 0 0,0 0 0 0 0,0 0 0 0 0,0 1 0 0 0,0 0 0 0 0,1 0 0 0 0,-10 10 0 0 0,13-11 16 0 0,0 1-1 0 0,0 0 1 0 0,1 1 0 0 0,0-1 0 0 0,0 1-1 0 0,0-1 1 0 0,1 1 0 0 0,-2 7 0 0 0,-3 3-4 0 0,1-1 38 0 0,1 0 0 0 0,1 1 0 0 0,0-1 0 0 0,1 1 0 0 0,0 0 0 0 0,1 0-1 0 0,1 0 1 0 0,1 24 0 0 0,2-16 67 0 0,5 33-1 0 0,-5-49-74 0 0,0 1 0 0 0,1-1 1 0 0,0 0-1 0 0,0 0 1 0 0,0 0-1 0 0,1-1 0 0 0,7 12 1 0 0,-10-18-30 0 0,1 1 0 0 0,-1 0 0 0 0,0-1 0 0 0,1 1 0 0 0,-1-1 0 0 0,1 0 0 0 0,-1 1 0 0 0,1-1 0 0 0,-1 0 0 0 0,1 0 0 0 0,0 0 0 0 0,0 0 0 0 0,0-1 0 0 0,0 1 0 0 0,-1 0 0 0 0,1-1 0 0 0,3 1 0 0 0,-2 0 7 0 0,0-1 0 0 0,0 0 0 0 0,0-1 0 0 0,0 1 0 0 0,0 0 0 0 0,0-1 0 0 0,0 0 0 0 0,0 1 0 0 0,0-1 0 0 0,3-2 0 0 0,6-3 28 0 0,-1 0 0 0 0,0-1 0 0 0,0 0 1 0 0,12-11-1 0 0,-22 17-53 0 0,9-8 42 0 0,0 0 1 0 0,-1 0-1 0 0,0-1 1 0 0,-1 0-1 0 0,0 0 1 0 0,-1-1-1 0 0,0 0 1 0 0,10-22-1 0 0,-8 11 25 0 0,-1 0-1 0 0,-1 0 1 0 0,-2-1-1 0 0,5-26 1 0 0,-7 21 235 0 0,0-44 0 0 0,-10 112 458 0 0,7-26-750 0 0,-1 9 96 0 0,2 0-1 0 0,6 38 0 0 0,0-22 77 0 0,-5-21-120 0 0,2-1 0 0 0,0 1 0 0 0,0-1 0 0 0,9 17 0 0 0,-6-15 24 0 0,-1 0-1 0 0,-1 0 1 0 0,4 20 0 0 0,-6-25 27 0 0,-1-5-456 0 0,-1 0-1 0 0,0 0 0 0 0,0 11 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32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0 190 7936 0 0,'6'5'0'0'0,"-5"-5"0"0"0,-1 0 0 0 0,1 1 0 0 0,-1-1 0 0 0,1 0 0 0 0,-1 1 0 0 0,1-1 0 0 0,-1 0 0 0 0,0 1 0 0 0,1-1 0 0 0,-1 1 0 0 0,1-1 0 0 0,-1 1 0 0 0,1 0 0 0 0,4 8-19 0 0,3 7 33 0 0,-1-1-1 0 0,0 1 0 0 0,-1 1 0 0 0,6 21 1 0 0,-2 4 29 0 0,2 13 53 0 0,-11-48-87 0 0,-1 0 0 0 0,1 0-1 0 0,-1 1 1 0 0,0-1 0 0 0,-3 12 0 0 0,1 9 157 0 0,3-24-128 0 0,-1 1 0 0 0,-1-1 0 0 0,1 0 0 0 0,-1 1 0 0 0,0-1 0 0 0,-1 5 0 0 0,0-1 418 0 0,6-9-8 0 0,-4 0-409 0 0,1 1-1 0 0,0-1 1 0 0,0 0-1 0 0,0 0 0 0 0,-1 0 1 0 0,1 0-1 0 0,0 0 0 0 0,-1 0 1 0 0,1-1-1 0 0,-1 1 1 0 0,1-2-1 0 0,2-13 48 0 0,0 0 0 0 0,-1-29 0 0 0,0 7 95 0 0,4-5 36 0 0,22-82 1 0 0,-11 61 52 0 0,-11 46-198 0 0,0 1-1 0 0,1-1 1 0 0,1 1 0 0 0,1 1-1 0 0,16-24 1 0 0,-18 28-35 0 0,-6 10-19 0 0,1-1 1 0 0,-1 1 0 0 0,1 0 0 0 0,0 0 0 0 0,0 0 0 0 0,0-1 0 0 0,0 2-1 0 0,0-1 1 0 0,0 0 0 0 0,1 0 0 0 0,-1 1 0 0 0,1-1 0 0 0,-1 1-1 0 0,1 0 1 0 0,-1 0 0 0 0,1 0 0 0 0,0 0 0 0 0,-1 0 0 0 0,1 0-1 0 0,0 1 1 0 0,0-1 0 0 0,0 1 0 0 0,-1 0 0 0 0,1 0 0 0 0,0 0-1 0 0,0 0 1 0 0,0 1 0 0 0,0-1 0 0 0,-1 1 0 0 0,5 1 0 0 0,-4-1 32 0 0,1 1 0 0 0,-1 0 0 0 0,0 0 0 0 0,0 1 0 0 0,0-1 0 0 0,0 1 0 0 0,-1-1 0 0 0,5 6 0 0 0,15 24-1755 0 0,-21-31 1559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32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305 1 10752 0 0,'0'3'1'0'0,"0"1"1"0"0,-1 0 0 0 0,0-1-1 0 0,0 1 1 0 0,0 0 0 0 0,0-1-1 0 0,-3 7 1 0 0,-1 3 1 0 0,-91 259 385 0 0,32-101-203 0 0,-40 132 428 0 0,98-267-388 0 0,4-26-143 0 0,1 0-1 0 0,-1-1 1 0 0,-1 0 0 0 0,1 1-1 0 0,-6 9 1 0 0,5-12 279 0 0,8-12 158 0 0,0-2-364 0 0,15-21 1 0 0,-1 0 0 0 0,16-32 0 0 0,28-43 224 0 0,-12 37-227 0 0,25-34 230 0 0,-60 76-287 0 0,55-88 457 0 0,-66 99-310 0 0,-3 6-89 0 0,-2 7-150 0 0,0 0 0 0 0,0 0 1 0 0,0 0-1 0 0,0 0 0 0 0,0 0 0 0 0,0 0 1 0 0,0 0-1 0 0,0 0 0 0 0,0 0 0 0 0,0 0 1 0 0,0 0-1 0 0,0 0 0 0 0,0 0 0 0 0,0 0 1 0 0,0 0-1 0 0,0-1 0 0 0,0 1 0 0 0,0 0 1 0 0,0 0-1 0 0,0 0 0 0 0,0 0 0 0 0,0 0 1 0 0,0 0-1 0 0,0 0 0 0 0,0 0 0 0 0,0 0 1 0 0,0 0-1 0 0,0 0 0 0 0,0 0 0 0 0,0 0 1 0 0,0 0-1 0 0,0 0 0 0 0,0 0 0 0 0,0 0 1 0 0,0 0-1 0 0,0-1 0 0 0,0 1 0 0 0,0 0 1 0 0,0 0-1 0 0,0 0 0 0 0,0 0 0 0 0,-1 0 1 0 0,1 0-1 0 0,0 0 0 0 0,0 0 0 0 0,0 0 1 0 0,0 0-1 0 0,0 0 0 0 0,0 0 0 0 0,0 0 1 0 0,0 0-1 0 0,0 0 0 0 0,0 0 0 0 0,0 0 1 0 0,-2 1 11 0 0,1 0 0 0 0,0 0 0 0 0,-1 0 0 0 0,1 0 0 0 0,0 0 0 0 0,0 0 0 0 0,0 1 0 0 0,0-1 0 0 0,0 0 0 0 0,0 1 0 0 0,-1 1 0 0 0,-3 5 31 0 0,-27 25 505 0 0,9-15-3049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0:16:33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10248 0 0,'8'1'-4'0'0,"-1"-1"1"0"0,1 1 0 0 0,0 1 0 0 0,0 0 0 0 0,-1 0-1 0 0,1 0 1 0 0,-1 1 0 0 0,0 0 0 0 0,13 7 0 0 0,-10-4-3 0 0,1 1 1 0 0,-1 0 0 0 0,-1 1-1 0 0,0 0 1 0 0,13 14 0 0 0,-13-10 22 0 0,-1 0 0 0 0,-1 0 1 0 0,1 0-1 0 0,8 22 1 0 0,-3-4 7 0 0,6 11 53 0 0,-11-21 46 0 0,17 28 1 0 0,-21-42-54 0 0,-1-1-1 0 0,1 0 1 0 0,0 0 0 0 0,1 0 0 0 0,-1 0-1 0 0,1-1 1 0 0,0 1 0 0 0,0-1 0 0 0,8 5-1 0 0,-12-9-54 0 0,-1 0 0 0 0,1 1 0 0 0,-1-1 0 0 0,1 0 0 0 0,-1 1 0 0 0,0-1 0 0 0,1 0 0 0 0,-1 0 0 0 0,1 1 0 0 0,-1-1 0 0 0,1 0 0 0 0,-1 0 0 0 0,1 0 0 0 0,0 0 0 0 0,-1 0 0 0 0,1 0 0 0 0,-1 0 0 0 0,1 0 0 0 0,-1 0 0 0 0,1 0 0 0 0,-1 0 0 0 0,1 0 0 0 0,-1 0 0 0 0,1 0 0 0 0,-1 0 0 0 0,1-1 0 0 0,-1 1 0 0 0,1 0 0 0 0,-1 0 0 0 0,1-1 0 0 0,-1 1 0 0 0,1 0 0 0 0,-1-1 0 0 0,0 1 0 0 0,1 0 0 0 0,-1-1 0 0 0,1 1 0 0 0,-1-1 0 0 0,0 1 0 0 0,0 0 0 0 0,1-1 0 0 0,-1 0 0 0 0,1-1-208 0 0,0-1 0 0 0,0 1 0 0 0,-1-1 0 0 0,1 1 0 0 0,-1-1 1 0 0,0-3-1 0 0,0 6 37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80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5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12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47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30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41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53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4/28/2021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34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8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04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7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8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64" r:id="rId8"/>
    <p:sldLayoutId id="2147483765" r:id="rId9"/>
    <p:sldLayoutId id="2147483766" r:id="rId10"/>
    <p:sldLayoutId id="214748377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21" Type="http://schemas.openxmlformats.org/officeDocument/2006/relationships/customXml" Target="../ink/ink69.xml"/><Relationship Id="rId42" Type="http://schemas.openxmlformats.org/officeDocument/2006/relationships/image" Target="../media/image99.png"/><Relationship Id="rId47" Type="http://schemas.openxmlformats.org/officeDocument/2006/relationships/customXml" Target="../ink/ink82.xml"/><Relationship Id="rId63" Type="http://schemas.openxmlformats.org/officeDocument/2006/relationships/customXml" Target="../ink/ink90.xml"/><Relationship Id="rId68" Type="http://schemas.openxmlformats.org/officeDocument/2006/relationships/image" Target="../media/image112.png"/><Relationship Id="rId7" Type="http://schemas.openxmlformats.org/officeDocument/2006/relationships/customXml" Target="../ink/ink62.xml"/><Relationship Id="rId71" Type="http://schemas.openxmlformats.org/officeDocument/2006/relationships/customXml" Target="../ink/ink94.xml"/><Relationship Id="rId2" Type="http://schemas.openxmlformats.org/officeDocument/2006/relationships/image" Target="../media/image80.png"/><Relationship Id="rId16" Type="http://schemas.openxmlformats.org/officeDocument/2006/relationships/image" Target="../media/image86.png"/><Relationship Id="rId29" Type="http://schemas.openxmlformats.org/officeDocument/2006/relationships/customXml" Target="../ink/ink73.xml"/><Relationship Id="rId11" Type="http://schemas.openxmlformats.org/officeDocument/2006/relationships/customXml" Target="../ink/ink64.xml"/><Relationship Id="rId24" Type="http://schemas.openxmlformats.org/officeDocument/2006/relationships/image" Target="../media/image90.png"/><Relationship Id="rId32" Type="http://schemas.openxmlformats.org/officeDocument/2006/relationships/image" Target="../media/image94.png"/><Relationship Id="rId37" Type="http://schemas.openxmlformats.org/officeDocument/2006/relationships/customXml" Target="../ink/ink77.xml"/><Relationship Id="rId40" Type="http://schemas.openxmlformats.org/officeDocument/2006/relationships/image" Target="../media/image98.png"/><Relationship Id="rId45" Type="http://schemas.openxmlformats.org/officeDocument/2006/relationships/customXml" Target="../ink/ink81.xml"/><Relationship Id="rId53" Type="http://schemas.openxmlformats.org/officeDocument/2006/relationships/customXml" Target="../ink/ink85.xml"/><Relationship Id="rId58" Type="http://schemas.openxmlformats.org/officeDocument/2006/relationships/image" Target="../media/image107.png"/><Relationship Id="rId66" Type="http://schemas.openxmlformats.org/officeDocument/2006/relationships/image" Target="../media/image111.png"/><Relationship Id="rId5" Type="http://schemas.openxmlformats.org/officeDocument/2006/relationships/customXml" Target="../ink/ink61.xml"/><Relationship Id="rId61" Type="http://schemas.openxmlformats.org/officeDocument/2006/relationships/customXml" Target="../ink/ink89.xml"/><Relationship Id="rId19" Type="http://schemas.openxmlformats.org/officeDocument/2006/relationships/customXml" Target="../ink/ink68.xml"/><Relationship Id="rId14" Type="http://schemas.openxmlformats.org/officeDocument/2006/relationships/image" Target="../media/image37.png"/><Relationship Id="rId22" Type="http://schemas.openxmlformats.org/officeDocument/2006/relationships/image" Target="../media/image89.png"/><Relationship Id="rId27" Type="http://schemas.openxmlformats.org/officeDocument/2006/relationships/customXml" Target="../ink/ink72.xml"/><Relationship Id="rId30" Type="http://schemas.openxmlformats.org/officeDocument/2006/relationships/image" Target="../media/image93.png"/><Relationship Id="rId35" Type="http://schemas.openxmlformats.org/officeDocument/2006/relationships/customXml" Target="../ink/ink76.xml"/><Relationship Id="rId43" Type="http://schemas.openxmlformats.org/officeDocument/2006/relationships/customXml" Target="../ink/ink80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69" Type="http://schemas.openxmlformats.org/officeDocument/2006/relationships/customXml" Target="../ink/ink93.xml"/><Relationship Id="rId8" Type="http://schemas.openxmlformats.org/officeDocument/2006/relationships/image" Target="../media/image83.png"/><Relationship Id="rId51" Type="http://schemas.openxmlformats.org/officeDocument/2006/relationships/customXml" Target="../ink/ink84.xml"/><Relationship Id="rId72" Type="http://schemas.openxmlformats.org/officeDocument/2006/relationships/image" Target="../media/image114.png"/><Relationship Id="rId3" Type="http://schemas.openxmlformats.org/officeDocument/2006/relationships/customXml" Target="../ink/ink60.xml"/><Relationship Id="rId12" Type="http://schemas.openxmlformats.org/officeDocument/2006/relationships/image" Target="../media/image85.png"/><Relationship Id="rId17" Type="http://schemas.openxmlformats.org/officeDocument/2006/relationships/customXml" Target="../ink/ink67.xml"/><Relationship Id="rId25" Type="http://schemas.openxmlformats.org/officeDocument/2006/relationships/customXml" Target="../ink/ink71.xml"/><Relationship Id="rId33" Type="http://schemas.openxmlformats.org/officeDocument/2006/relationships/customXml" Target="../ink/ink75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88.xml"/><Relationship Id="rId67" Type="http://schemas.openxmlformats.org/officeDocument/2006/relationships/customXml" Target="../ink/ink92.xml"/><Relationship Id="rId20" Type="http://schemas.openxmlformats.org/officeDocument/2006/relationships/image" Target="../media/image88.png"/><Relationship Id="rId41" Type="http://schemas.openxmlformats.org/officeDocument/2006/relationships/customXml" Target="../ink/ink79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70" Type="http://schemas.openxmlformats.org/officeDocument/2006/relationships/image" Target="../media/image1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15" Type="http://schemas.openxmlformats.org/officeDocument/2006/relationships/customXml" Target="../ink/ink66.xml"/><Relationship Id="rId23" Type="http://schemas.openxmlformats.org/officeDocument/2006/relationships/customXml" Target="../ink/ink70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83.xml"/><Relationship Id="rId57" Type="http://schemas.openxmlformats.org/officeDocument/2006/relationships/customXml" Target="../ink/ink87.xml"/><Relationship Id="rId10" Type="http://schemas.openxmlformats.org/officeDocument/2006/relationships/image" Target="../media/image84.png"/><Relationship Id="rId31" Type="http://schemas.openxmlformats.org/officeDocument/2006/relationships/customXml" Target="../ink/ink74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65" Type="http://schemas.openxmlformats.org/officeDocument/2006/relationships/customXml" Target="../ink/ink91.xml"/><Relationship Id="rId4" Type="http://schemas.openxmlformats.org/officeDocument/2006/relationships/image" Target="../media/image81.png"/><Relationship Id="rId9" Type="http://schemas.openxmlformats.org/officeDocument/2006/relationships/customXml" Target="../ink/ink63.xml"/><Relationship Id="rId13" Type="http://schemas.openxmlformats.org/officeDocument/2006/relationships/customXml" Target="../ink/ink65.xml"/><Relationship Id="rId18" Type="http://schemas.openxmlformats.org/officeDocument/2006/relationships/image" Target="../media/image87.png"/><Relationship Id="rId39" Type="http://schemas.openxmlformats.org/officeDocument/2006/relationships/customXml" Target="../ink/ink78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8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4" Type="http://schemas.openxmlformats.org/officeDocument/2006/relationships/image" Target="../media/image1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4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4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5.png"/><Relationship Id="rId21" Type="http://schemas.openxmlformats.org/officeDocument/2006/relationships/customXml" Target="../ink/ink104.xml"/><Relationship Id="rId42" Type="http://schemas.openxmlformats.org/officeDocument/2006/relationships/image" Target="../media/image143.png"/><Relationship Id="rId47" Type="http://schemas.openxmlformats.org/officeDocument/2006/relationships/customXml" Target="../ink/ink117.xml"/><Relationship Id="rId63" Type="http://schemas.openxmlformats.org/officeDocument/2006/relationships/customXml" Target="../ink/ink125.xml"/><Relationship Id="rId68" Type="http://schemas.openxmlformats.org/officeDocument/2006/relationships/image" Target="../media/image156.png"/><Relationship Id="rId7" Type="http://schemas.openxmlformats.org/officeDocument/2006/relationships/customXml" Target="../ink/ink97.xml"/><Relationship Id="rId71" Type="http://schemas.openxmlformats.org/officeDocument/2006/relationships/customXml" Target="../ink/ink129.xml"/><Relationship Id="rId2" Type="http://schemas.openxmlformats.org/officeDocument/2006/relationships/image" Target="../media/image80.png"/><Relationship Id="rId16" Type="http://schemas.openxmlformats.org/officeDocument/2006/relationships/image" Target="../media/image130.png"/><Relationship Id="rId29" Type="http://schemas.openxmlformats.org/officeDocument/2006/relationships/customXml" Target="../ink/ink108.xml"/><Relationship Id="rId11" Type="http://schemas.openxmlformats.org/officeDocument/2006/relationships/customXml" Target="../ink/ink99.xml"/><Relationship Id="rId24" Type="http://schemas.openxmlformats.org/officeDocument/2006/relationships/image" Target="../media/image134.png"/><Relationship Id="rId32" Type="http://schemas.openxmlformats.org/officeDocument/2006/relationships/image" Target="../media/image138.png"/><Relationship Id="rId37" Type="http://schemas.openxmlformats.org/officeDocument/2006/relationships/customXml" Target="../ink/ink112.xml"/><Relationship Id="rId40" Type="http://schemas.openxmlformats.org/officeDocument/2006/relationships/image" Target="../media/image142.png"/><Relationship Id="rId45" Type="http://schemas.openxmlformats.org/officeDocument/2006/relationships/customXml" Target="../ink/ink116.xml"/><Relationship Id="rId53" Type="http://schemas.openxmlformats.org/officeDocument/2006/relationships/customXml" Target="../ink/ink120.xml"/><Relationship Id="rId58" Type="http://schemas.openxmlformats.org/officeDocument/2006/relationships/image" Target="../media/image151.png"/><Relationship Id="rId66" Type="http://schemas.openxmlformats.org/officeDocument/2006/relationships/image" Target="../media/image155.png"/><Relationship Id="rId5" Type="http://schemas.openxmlformats.org/officeDocument/2006/relationships/customXml" Target="../ink/ink96.xml"/><Relationship Id="rId61" Type="http://schemas.openxmlformats.org/officeDocument/2006/relationships/customXml" Target="../ink/ink124.xml"/><Relationship Id="rId19" Type="http://schemas.openxmlformats.org/officeDocument/2006/relationships/customXml" Target="../ink/ink103.xml"/><Relationship Id="rId14" Type="http://schemas.openxmlformats.org/officeDocument/2006/relationships/image" Target="../media/image37.png"/><Relationship Id="rId22" Type="http://schemas.openxmlformats.org/officeDocument/2006/relationships/image" Target="../media/image133.png"/><Relationship Id="rId27" Type="http://schemas.openxmlformats.org/officeDocument/2006/relationships/customXml" Target="../ink/ink107.xml"/><Relationship Id="rId30" Type="http://schemas.openxmlformats.org/officeDocument/2006/relationships/image" Target="../media/image137.png"/><Relationship Id="rId35" Type="http://schemas.openxmlformats.org/officeDocument/2006/relationships/customXml" Target="../ink/ink111.xml"/><Relationship Id="rId43" Type="http://schemas.openxmlformats.org/officeDocument/2006/relationships/customXml" Target="../ink/ink115.xml"/><Relationship Id="rId48" Type="http://schemas.openxmlformats.org/officeDocument/2006/relationships/image" Target="../media/image146.png"/><Relationship Id="rId56" Type="http://schemas.openxmlformats.org/officeDocument/2006/relationships/image" Target="../media/image150.png"/><Relationship Id="rId64" Type="http://schemas.openxmlformats.org/officeDocument/2006/relationships/image" Target="../media/image154.png"/><Relationship Id="rId69" Type="http://schemas.openxmlformats.org/officeDocument/2006/relationships/customXml" Target="../ink/ink128.xml"/><Relationship Id="rId8" Type="http://schemas.openxmlformats.org/officeDocument/2006/relationships/image" Target="../media/image127.png"/><Relationship Id="rId51" Type="http://schemas.openxmlformats.org/officeDocument/2006/relationships/customXml" Target="../ink/ink119.xml"/><Relationship Id="rId72" Type="http://schemas.openxmlformats.org/officeDocument/2006/relationships/image" Target="../media/image158.png"/><Relationship Id="rId3" Type="http://schemas.openxmlformats.org/officeDocument/2006/relationships/customXml" Target="../ink/ink95.xml"/><Relationship Id="rId12" Type="http://schemas.openxmlformats.org/officeDocument/2006/relationships/image" Target="../media/image129.png"/><Relationship Id="rId17" Type="http://schemas.openxmlformats.org/officeDocument/2006/relationships/customXml" Target="../ink/ink102.xml"/><Relationship Id="rId25" Type="http://schemas.openxmlformats.org/officeDocument/2006/relationships/customXml" Target="../ink/ink106.xml"/><Relationship Id="rId33" Type="http://schemas.openxmlformats.org/officeDocument/2006/relationships/customXml" Target="../ink/ink110.xml"/><Relationship Id="rId38" Type="http://schemas.openxmlformats.org/officeDocument/2006/relationships/image" Target="../media/image141.png"/><Relationship Id="rId46" Type="http://schemas.openxmlformats.org/officeDocument/2006/relationships/image" Target="../media/image145.png"/><Relationship Id="rId59" Type="http://schemas.openxmlformats.org/officeDocument/2006/relationships/customXml" Target="../ink/ink123.xml"/><Relationship Id="rId67" Type="http://schemas.openxmlformats.org/officeDocument/2006/relationships/customXml" Target="../ink/ink127.xml"/><Relationship Id="rId20" Type="http://schemas.openxmlformats.org/officeDocument/2006/relationships/image" Target="../media/image132.png"/><Relationship Id="rId41" Type="http://schemas.openxmlformats.org/officeDocument/2006/relationships/customXml" Target="../ink/ink114.xml"/><Relationship Id="rId54" Type="http://schemas.openxmlformats.org/officeDocument/2006/relationships/image" Target="../media/image149.png"/><Relationship Id="rId62" Type="http://schemas.openxmlformats.org/officeDocument/2006/relationships/image" Target="../media/image153.png"/><Relationship Id="rId70" Type="http://schemas.openxmlformats.org/officeDocument/2006/relationships/image" Target="../media/image1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6.png"/><Relationship Id="rId15" Type="http://schemas.openxmlformats.org/officeDocument/2006/relationships/customXml" Target="../ink/ink101.xml"/><Relationship Id="rId23" Type="http://schemas.openxmlformats.org/officeDocument/2006/relationships/customXml" Target="../ink/ink105.xml"/><Relationship Id="rId28" Type="http://schemas.openxmlformats.org/officeDocument/2006/relationships/image" Target="../media/image136.png"/><Relationship Id="rId36" Type="http://schemas.openxmlformats.org/officeDocument/2006/relationships/image" Target="../media/image140.png"/><Relationship Id="rId49" Type="http://schemas.openxmlformats.org/officeDocument/2006/relationships/customXml" Target="../ink/ink118.xml"/><Relationship Id="rId57" Type="http://schemas.openxmlformats.org/officeDocument/2006/relationships/customXml" Target="../ink/ink122.xml"/><Relationship Id="rId10" Type="http://schemas.openxmlformats.org/officeDocument/2006/relationships/image" Target="../media/image128.png"/><Relationship Id="rId31" Type="http://schemas.openxmlformats.org/officeDocument/2006/relationships/customXml" Target="../ink/ink109.xml"/><Relationship Id="rId44" Type="http://schemas.openxmlformats.org/officeDocument/2006/relationships/image" Target="../media/image144.png"/><Relationship Id="rId52" Type="http://schemas.openxmlformats.org/officeDocument/2006/relationships/image" Target="../media/image148.png"/><Relationship Id="rId60" Type="http://schemas.openxmlformats.org/officeDocument/2006/relationships/image" Target="../media/image152.png"/><Relationship Id="rId65" Type="http://schemas.openxmlformats.org/officeDocument/2006/relationships/customXml" Target="../ink/ink126.xml"/><Relationship Id="rId4" Type="http://schemas.openxmlformats.org/officeDocument/2006/relationships/image" Target="../media/image125.png"/><Relationship Id="rId9" Type="http://schemas.openxmlformats.org/officeDocument/2006/relationships/customXml" Target="../ink/ink98.xml"/><Relationship Id="rId13" Type="http://schemas.openxmlformats.org/officeDocument/2006/relationships/customXml" Target="../ink/ink100.xml"/><Relationship Id="rId18" Type="http://schemas.openxmlformats.org/officeDocument/2006/relationships/image" Target="../media/image131.png"/><Relationship Id="rId39" Type="http://schemas.openxmlformats.org/officeDocument/2006/relationships/customXml" Target="../ink/ink113.xml"/><Relationship Id="rId34" Type="http://schemas.openxmlformats.org/officeDocument/2006/relationships/image" Target="../media/image139.png"/><Relationship Id="rId50" Type="http://schemas.openxmlformats.org/officeDocument/2006/relationships/image" Target="../media/image147.png"/><Relationship Id="rId55" Type="http://schemas.openxmlformats.org/officeDocument/2006/relationships/customXml" Target="../ink/ink1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4" Type="http://schemas.openxmlformats.org/officeDocument/2006/relationships/image" Target="../media/image1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32.png"/><Relationship Id="rId47" Type="http://schemas.openxmlformats.org/officeDocument/2006/relationships/customXml" Target="../ink/ink23.xml"/><Relationship Id="rId63" Type="http://schemas.openxmlformats.org/officeDocument/2006/relationships/image" Target="../media/image42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55.png"/><Relationship Id="rId112" Type="http://schemas.openxmlformats.org/officeDocument/2006/relationships/image" Target="../media/image67.png"/><Relationship Id="rId16" Type="http://schemas.openxmlformats.org/officeDocument/2006/relationships/image" Target="../media/image19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27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50.png"/><Relationship Id="rId102" Type="http://schemas.openxmlformats.org/officeDocument/2006/relationships/image" Target="../media/image62.png"/><Relationship Id="rId5" Type="http://schemas.openxmlformats.org/officeDocument/2006/relationships/customXml" Target="../ink/ink2.xml"/><Relationship Id="rId90" Type="http://schemas.openxmlformats.org/officeDocument/2006/relationships/customXml" Target="../ink/ink45.xml"/><Relationship Id="rId95" Type="http://schemas.openxmlformats.org/officeDocument/2006/relationships/image" Target="../media/image58.png"/><Relationship Id="rId22" Type="http://schemas.openxmlformats.org/officeDocument/2006/relationships/image" Target="../media/image22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35.png"/><Relationship Id="rId64" Type="http://schemas.openxmlformats.org/officeDocument/2006/relationships/customXml" Target="../ink/ink32.xml"/><Relationship Id="rId69" Type="http://schemas.openxmlformats.org/officeDocument/2006/relationships/image" Target="../media/image45.png"/><Relationship Id="rId113" Type="http://schemas.openxmlformats.org/officeDocument/2006/relationships/customXml" Target="../ink/ink56.xml"/><Relationship Id="rId118" Type="http://schemas.openxmlformats.org/officeDocument/2006/relationships/image" Target="../media/image70.png"/><Relationship Id="rId80" Type="http://schemas.openxmlformats.org/officeDocument/2006/relationships/customXml" Target="../ink/ink40.xml"/><Relationship Id="rId85" Type="http://schemas.openxmlformats.org/officeDocument/2006/relationships/image" Target="../media/image53.png"/><Relationship Id="rId12" Type="http://schemas.openxmlformats.org/officeDocument/2006/relationships/image" Target="../media/image17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30.png"/><Relationship Id="rId59" Type="http://schemas.openxmlformats.org/officeDocument/2006/relationships/image" Target="../media/image40.png"/><Relationship Id="rId103" Type="http://schemas.openxmlformats.org/officeDocument/2006/relationships/customXml" Target="../ink/ink51.xml"/><Relationship Id="rId108" Type="http://schemas.openxmlformats.org/officeDocument/2006/relationships/image" Target="../media/image65.png"/><Relationship Id="rId54" Type="http://schemas.openxmlformats.org/officeDocument/2006/relationships/image" Target="../media/image38.png"/><Relationship Id="rId70" Type="http://schemas.openxmlformats.org/officeDocument/2006/relationships/customXml" Target="../ink/ink35.xml"/><Relationship Id="rId75" Type="http://schemas.openxmlformats.org/officeDocument/2006/relationships/image" Target="../media/image48.png"/><Relationship Id="rId91" Type="http://schemas.openxmlformats.org/officeDocument/2006/relationships/image" Target="../media/image56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23" Type="http://schemas.openxmlformats.org/officeDocument/2006/relationships/customXml" Target="../ink/ink11.xml"/><Relationship Id="rId28" Type="http://schemas.openxmlformats.org/officeDocument/2006/relationships/image" Target="../media/image25.png"/><Relationship Id="rId49" Type="http://schemas.openxmlformats.org/officeDocument/2006/relationships/customXml" Target="../ink/ink24.xml"/><Relationship Id="rId114" Type="http://schemas.openxmlformats.org/officeDocument/2006/relationships/image" Target="../media/image68.png"/><Relationship Id="rId119" Type="http://schemas.openxmlformats.org/officeDocument/2006/relationships/customXml" Target="../ink/ink59.xml"/><Relationship Id="rId10" Type="http://schemas.openxmlformats.org/officeDocument/2006/relationships/image" Target="../media/image16.png"/><Relationship Id="rId31" Type="http://schemas.openxmlformats.org/officeDocument/2006/relationships/customXml" Target="../ink/ink15.xml"/><Relationship Id="rId44" Type="http://schemas.openxmlformats.org/officeDocument/2006/relationships/image" Target="../media/image33.png"/><Relationship Id="rId52" Type="http://schemas.openxmlformats.org/officeDocument/2006/relationships/image" Target="../media/image37.png"/><Relationship Id="rId60" Type="http://schemas.openxmlformats.org/officeDocument/2006/relationships/customXml" Target="../ink/ink30.xml"/><Relationship Id="rId65" Type="http://schemas.openxmlformats.org/officeDocument/2006/relationships/image" Target="../media/image43.png"/><Relationship Id="rId73" Type="http://schemas.openxmlformats.org/officeDocument/2006/relationships/image" Target="../media/image47.png"/><Relationship Id="rId78" Type="http://schemas.openxmlformats.org/officeDocument/2006/relationships/customXml" Target="../ink/ink39.xml"/><Relationship Id="rId81" Type="http://schemas.openxmlformats.org/officeDocument/2006/relationships/image" Target="../media/image51.png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99" Type="http://schemas.openxmlformats.org/officeDocument/2006/relationships/image" Target="../media/image60.png"/><Relationship Id="rId101" Type="http://schemas.openxmlformats.org/officeDocument/2006/relationships/image" Target="../media/image61.png"/><Relationship Id="rId4" Type="http://schemas.openxmlformats.org/officeDocument/2006/relationships/image" Target="../media/image13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20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28.png"/><Relationship Id="rId50" Type="http://schemas.openxmlformats.org/officeDocument/2006/relationships/image" Target="../media/image36.png"/><Relationship Id="rId55" Type="http://schemas.openxmlformats.org/officeDocument/2006/relationships/customXml" Target="../ink/ink27.xml"/><Relationship Id="rId76" Type="http://schemas.openxmlformats.org/officeDocument/2006/relationships/customXml" Target="../ink/ink38.xml"/><Relationship Id="rId97" Type="http://schemas.openxmlformats.org/officeDocument/2006/relationships/image" Target="../media/image59.png"/><Relationship Id="rId104" Type="http://schemas.openxmlformats.org/officeDocument/2006/relationships/image" Target="../media/image63.png"/><Relationship Id="rId120" Type="http://schemas.openxmlformats.org/officeDocument/2006/relationships/image" Target="../media/image71.png"/><Relationship Id="rId7" Type="http://schemas.openxmlformats.org/officeDocument/2006/relationships/customXml" Target="../ink/ink3.xml"/><Relationship Id="rId71" Type="http://schemas.openxmlformats.org/officeDocument/2006/relationships/image" Target="../media/image46.png"/><Relationship Id="rId92" Type="http://schemas.openxmlformats.org/officeDocument/2006/relationships/customXml" Target="../ink/ink46.xml"/><Relationship Id="rId2" Type="http://schemas.openxmlformats.org/officeDocument/2006/relationships/image" Target="../media/image12.png"/><Relationship Id="rId29" Type="http://schemas.openxmlformats.org/officeDocument/2006/relationships/customXml" Target="../ink/ink14.xml"/><Relationship Id="rId24" Type="http://schemas.openxmlformats.org/officeDocument/2006/relationships/image" Target="../media/image23.png"/><Relationship Id="rId40" Type="http://schemas.openxmlformats.org/officeDocument/2006/relationships/image" Target="../media/image31.png"/><Relationship Id="rId45" Type="http://schemas.openxmlformats.org/officeDocument/2006/relationships/customXml" Target="../ink/ink22.xml"/><Relationship Id="rId66" Type="http://schemas.openxmlformats.org/officeDocument/2006/relationships/customXml" Target="../ink/ink33.xml"/><Relationship Id="rId87" Type="http://schemas.openxmlformats.org/officeDocument/2006/relationships/image" Target="../media/image54.png"/><Relationship Id="rId110" Type="http://schemas.openxmlformats.org/officeDocument/2006/relationships/image" Target="../media/image66.png"/><Relationship Id="rId115" Type="http://schemas.openxmlformats.org/officeDocument/2006/relationships/customXml" Target="../ink/ink57.xml"/><Relationship Id="rId61" Type="http://schemas.openxmlformats.org/officeDocument/2006/relationships/image" Target="../media/image41.png"/><Relationship Id="rId82" Type="http://schemas.openxmlformats.org/officeDocument/2006/relationships/customXml" Target="../ink/ink41.xml"/><Relationship Id="rId19" Type="http://schemas.openxmlformats.org/officeDocument/2006/relationships/customXml" Target="../ink/ink9.xml"/><Relationship Id="rId14" Type="http://schemas.openxmlformats.org/officeDocument/2006/relationships/image" Target="../media/image18.png"/><Relationship Id="rId30" Type="http://schemas.openxmlformats.org/officeDocument/2006/relationships/image" Target="../media/image26.png"/><Relationship Id="rId35" Type="http://schemas.openxmlformats.org/officeDocument/2006/relationships/customXml" Target="../ink/ink17.xml"/><Relationship Id="rId56" Type="http://schemas.openxmlformats.org/officeDocument/2006/relationships/customXml" Target="../ink/ink28.xml"/><Relationship Id="rId77" Type="http://schemas.openxmlformats.org/officeDocument/2006/relationships/image" Target="../media/image49.png"/><Relationship Id="rId100" Type="http://schemas.openxmlformats.org/officeDocument/2006/relationships/customXml" Target="../ink/ink50.xml"/><Relationship Id="rId105" Type="http://schemas.openxmlformats.org/officeDocument/2006/relationships/customXml" Target="../ink/ink52.xml"/><Relationship Id="rId8" Type="http://schemas.openxmlformats.org/officeDocument/2006/relationships/image" Target="../media/image15.png"/><Relationship Id="rId51" Type="http://schemas.openxmlformats.org/officeDocument/2006/relationships/customXml" Target="../ink/ink25.xml"/><Relationship Id="rId72" Type="http://schemas.openxmlformats.org/officeDocument/2006/relationships/customXml" Target="../ink/ink36.xml"/><Relationship Id="rId93" Type="http://schemas.openxmlformats.org/officeDocument/2006/relationships/image" Target="../media/image57.png"/><Relationship Id="rId98" Type="http://schemas.openxmlformats.org/officeDocument/2006/relationships/customXml" Target="../ink/ink49.xm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34.png"/><Relationship Id="rId67" Type="http://schemas.openxmlformats.org/officeDocument/2006/relationships/image" Target="../media/image44.png"/><Relationship Id="rId116" Type="http://schemas.openxmlformats.org/officeDocument/2006/relationships/image" Target="../media/image69.png"/><Relationship Id="rId20" Type="http://schemas.openxmlformats.org/officeDocument/2006/relationships/image" Target="../media/image21.png"/><Relationship Id="rId41" Type="http://schemas.openxmlformats.org/officeDocument/2006/relationships/customXml" Target="../ink/ink20.xml"/><Relationship Id="rId62" Type="http://schemas.openxmlformats.org/officeDocument/2006/relationships/customXml" Target="../ink/ink31.xml"/><Relationship Id="rId83" Type="http://schemas.openxmlformats.org/officeDocument/2006/relationships/image" Target="../media/image52.png"/><Relationship Id="rId88" Type="http://schemas.openxmlformats.org/officeDocument/2006/relationships/customXml" Target="../ink/ink44.xml"/><Relationship Id="rId111" Type="http://schemas.openxmlformats.org/officeDocument/2006/relationships/customXml" Target="../ink/ink55.xml"/><Relationship Id="rId15" Type="http://schemas.openxmlformats.org/officeDocument/2006/relationships/customXml" Target="../ink/ink7.xml"/><Relationship Id="rId36" Type="http://schemas.openxmlformats.org/officeDocument/2006/relationships/image" Target="../media/image29.png"/><Relationship Id="rId57" Type="http://schemas.openxmlformats.org/officeDocument/2006/relationships/image" Target="../media/image39.png"/><Relationship Id="rId106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69174FE-3D8A-43AE-9AA6-F7CC0231E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17738"/>
            <a:ext cx="7724071" cy="6858000"/>
            <a:chOff x="4464881" y="0"/>
            <a:chExt cx="7724071" cy="68580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65201DDB-E210-4E8B-ACB8-22D30EB47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5EC46E0-E512-407E-8AFC-1333D3572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1026" name="Picture 2" descr="Atlanta Police Department - YouTube">
            <a:extLst>
              <a:ext uri="{FF2B5EF4-FFF2-40B4-BE49-F238E27FC236}">
                <a16:creationId xmlns:a16="http://schemas.microsoft.com/office/drawing/2014/main" id="{3344D802-8659-4EB6-B41E-58282094FA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r="6075" b="3"/>
          <a:stretch/>
        </p:blipFill>
        <p:spPr bwMode="auto">
          <a:xfrm>
            <a:off x="20" y="10"/>
            <a:ext cx="6095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Abstract render of glass nodes and mesh">
            <a:extLst>
              <a:ext uri="{FF2B5EF4-FFF2-40B4-BE49-F238E27FC236}">
                <a16:creationId xmlns:a16="http://schemas.microsoft.com/office/drawing/2014/main" id="{49C402E5-7FD1-4A5D-B8C4-D22E34E001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l="20661" r="20661"/>
          <a:stretch/>
        </p:blipFill>
        <p:spPr>
          <a:xfrm>
            <a:off x="6096000" y="8858"/>
            <a:ext cx="6096000" cy="6856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B9955-216C-4670-BFFE-DF34EDC51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Geostatistical Analysis of Violent Crime in Atlanta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7CB3B-3C72-4E7F-8B5A-3E04B25DA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4515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Presented by: Sam Shuster</a:t>
            </a:r>
          </a:p>
        </p:txBody>
      </p:sp>
    </p:spTree>
    <p:extLst>
      <p:ext uri="{BB962C8B-B14F-4D97-AF65-F5344CB8AC3E}">
        <p14:creationId xmlns:p14="http://schemas.microsoft.com/office/powerpoint/2010/main" val="253811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72"/>
    </mc:Choice>
    <mc:Fallback xmlns="">
      <p:transition spd="slow" advTm="9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B6AA-3A41-4AB5-A1C5-3B69F295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Findings (OLS) cont.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C32C5-EBE9-4DC9-BA8A-DDA042D4A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8694" y="1278732"/>
            <a:ext cx="5561106" cy="823912"/>
          </a:xfrm>
        </p:spPr>
        <p:txBody>
          <a:bodyPr>
            <a:normAutofit/>
          </a:bodyPr>
          <a:lstStyle/>
          <a:p>
            <a:r>
              <a:rPr lang="en-US" sz="2800" b="1" dirty="0"/>
              <a:t>Assessment of model fitness:</a:t>
            </a:r>
          </a:p>
        </p:txBody>
      </p:sp>
      <p:pic>
        <p:nvPicPr>
          <p:cNvPr id="8" name="Picture 4" descr="ArcGIS - Wikipedia">
            <a:extLst>
              <a:ext uri="{FF2B5EF4-FFF2-40B4-BE49-F238E27FC236}">
                <a16:creationId xmlns:a16="http://schemas.microsoft.com/office/drawing/2014/main" id="{2734AE9D-2296-44F0-89D0-916483662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331" y="0"/>
            <a:ext cx="1368669" cy="136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82F5EA6B-8102-4B07-8D1C-964AAC8110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256" y="2266951"/>
                <a:ext cx="11268050" cy="41338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66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6600" b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6600" b="1" dirty="0"/>
                  <a:t>=0.118, AIC=5102, </a:t>
                </a:r>
                <a:r>
                  <a:rPr lang="en-US" sz="6600" b="1" i="1" dirty="0"/>
                  <a:t>Significant heteroskedasticity</a:t>
                </a:r>
                <a:endParaRPr lang="en-US" sz="5800" b="1" dirty="0"/>
              </a:p>
              <a:p>
                <a:pPr lvl="1">
                  <a:lnSpc>
                    <a:spcPct val="120000"/>
                  </a:lnSpc>
                </a:pPr>
                <a:r>
                  <a:rPr lang="en-US" sz="6000" dirty="0"/>
                  <a:t>At glance, race appears to be a factor for both white and black demographics. Robust measures proved otherwise.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6000" dirty="0"/>
                  <a:t>With that in mind, associated VIFs for the White, Black, and Housing Unit variables are high. For that reason, Housing unit and race data is excluded in other models.</a:t>
                </a:r>
                <a:endParaRPr lang="en-US" sz="1800" dirty="0"/>
              </a:p>
              <a:p>
                <a:pPr lvl="1">
                  <a:lnSpc>
                    <a:spcPct val="120000"/>
                  </a:lnSpc>
                </a:pPr>
                <a:r>
                  <a:rPr lang="en-US" sz="7000" dirty="0"/>
                  <a:t>Interpretation? </a:t>
                </a:r>
                <a:r>
                  <a:rPr lang="en-US" sz="7000" b="1" dirty="0"/>
                  <a:t>Insignificant finding.</a:t>
                </a:r>
              </a:p>
            </p:txBody>
          </p:sp>
        </mc:Choice>
        <mc:Fallback xmlns="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82F5EA6B-8102-4B07-8D1C-964AAC811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56" y="2266951"/>
                <a:ext cx="11268050" cy="4133850"/>
              </a:xfrm>
              <a:prstGeom prst="rect">
                <a:avLst/>
              </a:prstGeom>
              <a:blipFill>
                <a:blip r:embed="rId3"/>
                <a:stretch>
                  <a:fillRect t="-1622" r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75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62"/>
    </mc:Choice>
    <mc:Fallback xmlns="">
      <p:transition spd="slow" advTm="2946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B6AA-3A41-4AB5-A1C5-3B69F295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(OLS Robbery) </a:t>
            </a:r>
            <a:r>
              <a:rPr lang="en-US" dirty="0" err="1"/>
              <a:t>GeoDa</a:t>
            </a:r>
            <a:r>
              <a:rPr lang="en-US" dirty="0"/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9989C-FDF1-4BB5-89E0-44419A8C6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2260" y="2209800"/>
            <a:ext cx="3803409" cy="3865685"/>
          </a:xfrm>
        </p:spPr>
        <p:txBody>
          <a:bodyPr>
            <a:normAutofit fontScale="47500" lnSpcReduction="20000"/>
          </a:bodyPr>
          <a:lstStyle/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 Family Income ($)</a:t>
            </a:r>
          </a:p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 Home Value ($)</a:t>
            </a:r>
          </a:p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Adult Households (%)</a:t>
            </a:r>
          </a:p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Parent Households (%)</a:t>
            </a:r>
          </a:p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Fulltime Employment (%)</a:t>
            </a:r>
          </a:p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HS Education (%)</a:t>
            </a:r>
          </a:p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Poverty (%)</a:t>
            </a:r>
          </a:p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Unemployment (%)</a:t>
            </a:r>
          </a:p>
          <a:p>
            <a:pPr marL="685800" lvl="1" indent="-228600">
              <a:lnSpc>
                <a:spcPct val="12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Ages 15-24 (%)</a:t>
            </a:r>
          </a:p>
          <a:p>
            <a:pPr marL="685800" lvl="1" indent="-228600">
              <a:lnSpc>
                <a:spcPct val="12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Population 1990 (</a:t>
            </a:r>
            <a:r>
              <a:rPr lang="en-US" sz="4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C32C5-EBE9-4DC9-BA8A-DDA042D4A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98377" y="1278732"/>
            <a:ext cx="5561106" cy="823912"/>
          </a:xfrm>
        </p:spPr>
        <p:txBody>
          <a:bodyPr>
            <a:normAutofit/>
          </a:bodyPr>
          <a:lstStyle/>
          <a:p>
            <a:r>
              <a:rPr lang="en-US" sz="2800" b="1" dirty="0"/>
              <a:t>Significant Factors: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EBEFD9B0-C40A-4116-9451-CEB16D34F55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092819" y="2209800"/>
                <a:ext cx="7640487" cy="4375638"/>
              </a:xfrm>
            </p:spPr>
            <p:txBody>
              <a:bodyPr>
                <a:normAutofit fontScale="47500" lnSpcReduction="20000"/>
              </a:bodyPr>
              <a:lstStyle/>
              <a:p>
                <a:pPr lvl="1">
                  <a:lnSpc>
                    <a:spcPct val="120000"/>
                  </a:lnSpc>
                </a:pPr>
                <a:r>
                  <a:rPr lang="en-US" sz="5100" dirty="0"/>
                  <a:t>Variables with high VIF removed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5100" dirty="0"/>
                  <a:t> Similarly, to previous OLS: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sz="4700" dirty="0"/>
                  <a:t>Low MFI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sz="4700" dirty="0"/>
                  <a:t>Low MHV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sz="4700" dirty="0"/>
                  <a:t>Single Parent HH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sz="4700" dirty="0"/>
                  <a:t>High Poverty rate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sz="4700" dirty="0"/>
                  <a:t>High numbers of teens in area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3800" dirty="0"/>
                  <a:t>High Unemployment and low fulltime employment rates are factors of lesser influence.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4000" b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4000" b="1" dirty="0"/>
                  <a:t>=0.114, AIC=5096, </a:t>
                </a:r>
                <a:r>
                  <a:rPr lang="en-US" sz="4000" b="1" i="1" dirty="0"/>
                  <a:t>Significant heteroskedasticity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sz="3200" dirty="0"/>
                  <a:t>Slightly better fit than ArcGIS model (according to AIC)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EBEFD9B0-C40A-4116-9451-CEB16D34F5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092819" y="2209800"/>
                <a:ext cx="7640487" cy="4375638"/>
              </a:xfrm>
              <a:blipFill>
                <a:blip r:embed="rId2"/>
                <a:stretch>
                  <a:fillRect t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GitHub - GeoDaCenter/geoda: GeoDa: An introduction to ...">
            <a:extLst>
              <a:ext uri="{FF2B5EF4-FFF2-40B4-BE49-F238E27FC236}">
                <a16:creationId xmlns:a16="http://schemas.microsoft.com/office/drawing/2014/main" id="{F2C7CFF6-AD57-42B0-99D8-338011168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911" y="-46831"/>
            <a:ext cx="1544515" cy="15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87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24"/>
    </mc:Choice>
    <mc:Fallback xmlns="">
      <p:transition spd="slow" advTm="6602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B6AA-3A41-4AB5-A1C5-3B69F295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(Spatial Lag) </a:t>
            </a:r>
            <a:r>
              <a:rPr lang="en-US" dirty="0" err="1"/>
              <a:t>GeoDa</a:t>
            </a:r>
            <a:r>
              <a:rPr lang="en-US" dirty="0"/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9989C-FDF1-4BB5-89E0-44419A8C6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2260" y="2209800"/>
            <a:ext cx="3803409" cy="3865685"/>
          </a:xfrm>
        </p:spPr>
        <p:txBody>
          <a:bodyPr>
            <a:normAutofit fontScale="40000" lnSpcReduction="20000"/>
          </a:bodyPr>
          <a:lstStyle/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 Family Income ($)</a:t>
            </a:r>
          </a:p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 Home Value ($)</a:t>
            </a:r>
          </a:p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Adult Households (%)</a:t>
            </a:r>
          </a:p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Parent Households (%)</a:t>
            </a:r>
          </a:p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Fulltime Employment (%)</a:t>
            </a:r>
          </a:p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HS Education (%)</a:t>
            </a:r>
          </a:p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Poverty (%)</a:t>
            </a:r>
          </a:p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Unemployment (%)</a:t>
            </a:r>
          </a:p>
          <a:p>
            <a:pPr marL="685800" lvl="1" indent="-228600">
              <a:lnSpc>
                <a:spcPct val="12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Ages 15-24 (%)</a:t>
            </a:r>
          </a:p>
          <a:p>
            <a:pPr marL="685800" lvl="1" indent="-228600">
              <a:lnSpc>
                <a:spcPct val="12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Population 1990 (</a:t>
            </a:r>
            <a:r>
              <a:rPr lang="en-US" sz="4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C32C5-EBE9-4DC9-BA8A-DDA042D4A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701563" y="1385888"/>
            <a:ext cx="5561106" cy="823912"/>
          </a:xfrm>
        </p:spPr>
        <p:txBody>
          <a:bodyPr>
            <a:normAutofit fontScale="92500"/>
          </a:bodyPr>
          <a:lstStyle/>
          <a:p>
            <a:r>
              <a:rPr lang="en-US" sz="2800" b="1" dirty="0"/>
              <a:t>Significant Contributing Factors: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EBEFD9B0-C40A-4116-9451-CEB16D34F55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3701563" y="2209800"/>
                <a:ext cx="8031744" cy="4419600"/>
              </a:xfrm>
            </p:spPr>
            <p:txBody>
              <a:bodyPr>
                <a:normAutofit fontScale="4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5500" dirty="0"/>
                  <a:t>Similarly, to previous OLS tests: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5100" dirty="0"/>
                  <a:t>Low MFI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5100" dirty="0"/>
                  <a:t>Low MHV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5100" dirty="0"/>
                  <a:t>Single Parent HH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5100" dirty="0"/>
                  <a:t>Low Fulltime Employment rate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5100" dirty="0"/>
                  <a:t>Low rate of High School completion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5100" dirty="0"/>
                  <a:t>High Poverty rate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5100" dirty="0"/>
                  <a:t>High numbers of teens in area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52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2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5200" b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5200" b="1" dirty="0"/>
                  <a:t>=0.3707, AIC=4995, </a:t>
                </a:r>
                <a:r>
                  <a:rPr lang="en-US" sz="5200" b="1" i="1" dirty="0"/>
                  <a:t>Significant heteroskedasticity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sz="4800" i="1" dirty="0"/>
                  <a:t>Best fitting model so far.</a:t>
                </a:r>
              </a:p>
            </p:txBody>
          </p:sp>
        </mc:Choice>
        <mc:Fallback xmlns=""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EBEFD9B0-C40A-4116-9451-CEB16D34F5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3701563" y="2209800"/>
                <a:ext cx="8031744" cy="4419600"/>
              </a:xfrm>
              <a:blipFill>
                <a:blip r:embed="rId2"/>
                <a:stretch>
                  <a:fillRect l="-835" t="-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GitHub - GeoDaCenter/geoda: GeoDa: An introduction to ...">
            <a:extLst>
              <a:ext uri="{FF2B5EF4-FFF2-40B4-BE49-F238E27FC236}">
                <a16:creationId xmlns:a16="http://schemas.microsoft.com/office/drawing/2014/main" id="{F2C7CFF6-AD57-42B0-99D8-338011168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911" y="-46831"/>
            <a:ext cx="1544515" cy="15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31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3"/>
    </mc:Choice>
    <mc:Fallback xmlns="">
      <p:transition spd="slow" advTm="1695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B6AA-3A41-4AB5-A1C5-3B69F295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(GWR Robbery):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C32C5-EBE9-4DC9-BA8A-DDA042D4A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8694" y="1278732"/>
            <a:ext cx="5561106" cy="823912"/>
          </a:xfrm>
        </p:spPr>
        <p:txBody>
          <a:bodyPr>
            <a:normAutofit/>
          </a:bodyPr>
          <a:lstStyle/>
          <a:p>
            <a:r>
              <a:rPr lang="en-US" sz="2800" b="1" dirty="0"/>
              <a:t>Assessment of model fitness:</a:t>
            </a:r>
          </a:p>
        </p:txBody>
      </p:sp>
      <p:pic>
        <p:nvPicPr>
          <p:cNvPr id="8" name="Picture 4" descr="ArcGIS - Wikipedia">
            <a:extLst>
              <a:ext uri="{FF2B5EF4-FFF2-40B4-BE49-F238E27FC236}">
                <a16:creationId xmlns:a16="http://schemas.microsoft.com/office/drawing/2014/main" id="{2734AE9D-2296-44F0-89D0-916483662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331" y="0"/>
            <a:ext cx="1368669" cy="136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82F5EA6B-8102-4B07-8D1C-964AAC8110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256" y="2266951"/>
                <a:ext cx="11268050" cy="41338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3200" b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=0.243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sz="3200" b="1" dirty="0"/>
                  <a:t>AIC=5044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sz="3200" b="1" i="1" dirty="0"/>
                  <a:t>Significant heteroskedasticity</a:t>
                </a:r>
                <a:endParaRPr lang="en-US" b="1" dirty="0"/>
              </a:p>
            </p:txBody>
          </p:sp>
        </mc:Choice>
        <mc:Fallback xmlns="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82F5EA6B-8102-4B07-8D1C-964AAC811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56" y="2266951"/>
                <a:ext cx="11268050" cy="41338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64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"/>
    </mc:Choice>
    <mc:Fallback xmlns="">
      <p:transition spd="slow" advTm="35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4402-F5E2-40D5-BD7F-515ADA4F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410" y="278720"/>
            <a:ext cx="5736740" cy="78327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Location Analysis (Robbery):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264D3-2CE7-4D1B-9D82-E8E1907D1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0410" y="1483527"/>
            <a:ext cx="6172200" cy="4873625"/>
          </a:xfrm>
        </p:spPr>
        <p:txBody>
          <a:bodyPr/>
          <a:lstStyle/>
          <a:p>
            <a:r>
              <a:rPr lang="en-US" dirty="0"/>
              <a:t>The highest concentration of robberies appears to occur in the heart of the city – roughly spanning the area from spaghetti Junction to the South, Georgia State to the East and Centennial Olympic Park to the Northwest.</a:t>
            </a:r>
          </a:p>
        </p:txBody>
      </p:sp>
      <p:pic>
        <p:nvPicPr>
          <p:cNvPr id="6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BB0B1F3E-1946-4835-A517-D8E60DC7A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295696" cy="685325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34A0B9-C39E-4A80-AAD1-6F065EE36874}"/>
              </a:ext>
            </a:extLst>
          </p:cNvPr>
          <p:cNvSpPr/>
          <p:nvPr/>
        </p:nvSpPr>
        <p:spPr>
          <a:xfrm>
            <a:off x="2967402" y="2980592"/>
            <a:ext cx="571501" cy="61546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0E52FB32-8F44-4342-886E-2290D94E6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7" y="-4746"/>
            <a:ext cx="5299363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353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1"/>
    </mc:Choice>
    <mc:Fallback xmlns="">
      <p:transition spd="slow" advTm="4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550E9AA9-3BD8-4BAC-AE47-D243043B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6" y="0"/>
            <a:ext cx="5811166" cy="6858000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4587D292-1F63-41AA-AB81-1DD54E44B8F2}"/>
              </a:ext>
            </a:extLst>
          </p:cNvPr>
          <p:cNvGrpSpPr/>
          <p:nvPr/>
        </p:nvGrpSpPr>
        <p:grpSpPr>
          <a:xfrm>
            <a:off x="1611111" y="1222193"/>
            <a:ext cx="634320" cy="502200"/>
            <a:chOff x="1611111" y="1222193"/>
            <a:chExt cx="63432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9465FFB-0E90-4301-A896-DED29D4D42A3}"/>
                    </a:ext>
                  </a:extLst>
                </p14:cNvPr>
                <p14:cNvContentPartPr/>
                <p14:nvPr/>
              </p14:nvContentPartPr>
              <p14:xfrm>
                <a:off x="1619751" y="1228673"/>
                <a:ext cx="140400" cy="253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9465FFB-0E90-4301-A896-DED29D4D42A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02111" y="1210673"/>
                  <a:ext cx="176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DB516B1-C43D-4BC0-AC33-C897406552CE}"/>
                    </a:ext>
                  </a:extLst>
                </p14:cNvPr>
                <p14:cNvContentPartPr/>
                <p14:nvPr/>
              </p14:nvContentPartPr>
              <p14:xfrm>
                <a:off x="1753311" y="1390673"/>
                <a:ext cx="135720" cy="194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DB516B1-C43D-4BC0-AC33-C897406552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35671" y="1372673"/>
                  <a:ext cx="171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D2AD460-B62E-4D40-991C-CD4069757C63}"/>
                    </a:ext>
                  </a:extLst>
                </p14:cNvPr>
                <p14:cNvContentPartPr/>
                <p14:nvPr/>
              </p14:nvContentPartPr>
              <p14:xfrm>
                <a:off x="1913511" y="1356113"/>
                <a:ext cx="124560" cy="192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D2AD460-B62E-4D40-991C-CD4069757C6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95511" y="1338473"/>
                  <a:ext cx="160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14A3A91-1B11-42EE-A29F-8135F5A53F17}"/>
                    </a:ext>
                  </a:extLst>
                </p14:cNvPr>
                <p14:cNvContentPartPr/>
                <p14:nvPr/>
              </p14:nvContentPartPr>
              <p14:xfrm>
                <a:off x="2046711" y="1222193"/>
                <a:ext cx="132840" cy="326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14A3A91-1B11-42EE-A29F-8135F5A53F1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28711" y="1204553"/>
                  <a:ext cx="1684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83EE171-B07A-4822-B547-D3684992AFE4}"/>
                    </a:ext>
                  </a:extLst>
                </p14:cNvPr>
                <p14:cNvContentPartPr/>
                <p14:nvPr/>
              </p14:nvContentPartPr>
              <p14:xfrm>
                <a:off x="2117991" y="1450433"/>
                <a:ext cx="126000" cy="130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83EE171-B07A-4822-B547-D3684992AFE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00351" y="1432433"/>
                  <a:ext cx="161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B2B8EED-D307-4229-A6DE-604CDDD51225}"/>
                    </a:ext>
                  </a:extLst>
                </p14:cNvPr>
                <p14:cNvContentPartPr/>
                <p14:nvPr/>
              </p14:nvContentPartPr>
              <p14:xfrm>
                <a:off x="1618671" y="1237313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B2B8EED-D307-4229-A6DE-604CDDD5122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00671" y="12196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BD6D151-8939-4081-B5DB-4927284F4D87}"/>
                    </a:ext>
                  </a:extLst>
                </p14:cNvPr>
                <p14:cNvContentPartPr/>
                <p14:nvPr/>
              </p14:nvContentPartPr>
              <p14:xfrm>
                <a:off x="1611111" y="1241273"/>
                <a:ext cx="37080" cy="412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BD6D151-8939-4081-B5DB-4927284F4D8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93111" y="1223633"/>
                  <a:ext cx="727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586F803-3E31-4C3F-9DDC-65B82CD1E0BE}"/>
                    </a:ext>
                  </a:extLst>
                </p14:cNvPr>
                <p14:cNvContentPartPr/>
                <p14:nvPr/>
              </p14:nvContentPartPr>
              <p14:xfrm>
                <a:off x="2111151" y="1616393"/>
                <a:ext cx="134280" cy="108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586F803-3E31-4C3F-9DDC-65B82CD1E0B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93511" y="1598393"/>
                  <a:ext cx="16992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256EEFC-BE27-4177-83F4-9C6C1EB6DE6E}"/>
              </a:ext>
            </a:extLst>
          </p:cNvPr>
          <p:cNvGrpSpPr/>
          <p:nvPr/>
        </p:nvGrpSpPr>
        <p:grpSpPr>
          <a:xfrm>
            <a:off x="3279711" y="5771513"/>
            <a:ext cx="1944360" cy="387720"/>
            <a:chOff x="3279711" y="5771513"/>
            <a:chExt cx="194436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77D1A7E-FFF3-4790-A887-F33145E62B9F}"/>
                    </a:ext>
                  </a:extLst>
                </p14:cNvPr>
                <p14:cNvContentPartPr/>
                <p14:nvPr/>
              </p14:nvContentPartPr>
              <p14:xfrm>
                <a:off x="3279711" y="6132233"/>
                <a:ext cx="562320" cy="27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77D1A7E-FFF3-4790-A887-F33145E62B9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61711" y="6114233"/>
                  <a:ext cx="597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2CCFC06-7F04-4A93-A2F3-3A5D79A99C1E}"/>
                    </a:ext>
                  </a:extLst>
                </p14:cNvPr>
                <p14:cNvContentPartPr/>
                <p14:nvPr/>
              </p14:nvContentPartPr>
              <p14:xfrm>
                <a:off x="4006911" y="5771513"/>
                <a:ext cx="99720" cy="376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2CCFC06-7F04-4A93-A2F3-3A5D79A99C1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88911" y="5753873"/>
                  <a:ext cx="1353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1CE0E2B-DBF7-4360-8A8B-3823DA846D1A}"/>
                    </a:ext>
                  </a:extLst>
                </p14:cNvPr>
                <p14:cNvContentPartPr/>
                <p14:nvPr/>
              </p14:nvContentPartPr>
              <p14:xfrm>
                <a:off x="4369791" y="5878433"/>
                <a:ext cx="139320" cy="202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1CE0E2B-DBF7-4360-8A8B-3823DA846D1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51791" y="5860793"/>
                  <a:ext cx="174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AFF775D-BBA6-4015-A6E7-FF8D6A9165D9}"/>
                    </a:ext>
                  </a:extLst>
                </p14:cNvPr>
                <p14:cNvContentPartPr/>
                <p14:nvPr/>
              </p14:nvContentPartPr>
              <p14:xfrm>
                <a:off x="4545831" y="5880233"/>
                <a:ext cx="153360" cy="207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AFF775D-BBA6-4015-A6E7-FF8D6A9165D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27831" y="5862233"/>
                  <a:ext cx="189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1386B61-5A05-49B0-8F58-D9DF15655BC9}"/>
                    </a:ext>
                  </a:extLst>
                </p14:cNvPr>
                <p14:cNvContentPartPr/>
                <p14:nvPr/>
              </p14:nvContentPartPr>
              <p14:xfrm>
                <a:off x="4699191" y="5790593"/>
                <a:ext cx="32760" cy="295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1386B61-5A05-49B0-8F58-D9DF15655BC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81551" y="5772953"/>
                  <a:ext cx="684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D113F6C-E0A4-4D85-ABC2-7613255F7884}"/>
                    </a:ext>
                  </a:extLst>
                </p14:cNvPr>
                <p14:cNvContentPartPr/>
                <p14:nvPr/>
              </p14:nvContentPartPr>
              <p14:xfrm>
                <a:off x="4689111" y="5902913"/>
                <a:ext cx="169560" cy="157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D113F6C-E0A4-4D85-ABC2-7613255F788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71111" y="5884913"/>
                  <a:ext cx="205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161BDED-2C14-4717-8B50-9EC29C822780}"/>
                    </a:ext>
                  </a:extLst>
                </p14:cNvPr>
                <p14:cNvContentPartPr/>
                <p14:nvPr/>
              </p14:nvContentPartPr>
              <p14:xfrm>
                <a:off x="4866231" y="5812913"/>
                <a:ext cx="19080" cy="36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161BDED-2C14-4717-8B50-9EC29C82278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848231" y="5794913"/>
                  <a:ext cx="54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9826052-6036-4A9B-8172-5EEFF6C62C92}"/>
                    </a:ext>
                  </a:extLst>
                </p14:cNvPr>
                <p14:cNvContentPartPr/>
                <p14:nvPr/>
              </p14:nvContentPartPr>
              <p14:xfrm>
                <a:off x="4923111" y="5893913"/>
                <a:ext cx="63360" cy="168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9826052-6036-4A9B-8172-5EEFF6C62C9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05471" y="5875913"/>
                  <a:ext cx="99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560B304-7E42-4AE3-96A4-24CB2E3DA3CD}"/>
                    </a:ext>
                  </a:extLst>
                </p14:cNvPr>
                <p14:cNvContentPartPr/>
                <p14:nvPr/>
              </p14:nvContentPartPr>
              <p14:xfrm>
                <a:off x="5013831" y="5831273"/>
                <a:ext cx="210240" cy="197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560B304-7E42-4AE3-96A4-24CB2E3DA3C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95831" y="5813633"/>
                  <a:ext cx="245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4CF4600-E13D-41BF-B31F-FE965AD90494}"/>
                    </a:ext>
                  </a:extLst>
                </p14:cNvPr>
                <p14:cNvContentPartPr/>
                <p14:nvPr/>
              </p14:nvContentPartPr>
              <p14:xfrm>
                <a:off x="4199151" y="5927033"/>
                <a:ext cx="132840" cy="227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4CF4600-E13D-41BF-B31F-FE965AD9049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81511" y="5909033"/>
                  <a:ext cx="16848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43CA304-472D-4108-96BF-C429D948F80F}"/>
              </a:ext>
            </a:extLst>
          </p:cNvPr>
          <p:cNvGrpSpPr/>
          <p:nvPr/>
        </p:nvGrpSpPr>
        <p:grpSpPr>
          <a:xfrm>
            <a:off x="3300231" y="3217313"/>
            <a:ext cx="1577880" cy="1069200"/>
            <a:chOff x="3300231" y="3217313"/>
            <a:chExt cx="1577880" cy="10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2E64C95-B7B9-49D0-8913-F0EDCEEE879A}"/>
                    </a:ext>
                  </a:extLst>
                </p14:cNvPr>
                <p14:cNvContentPartPr/>
                <p14:nvPr/>
              </p14:nvContentPartPr>
              <p14:xfrm>
                <a:off x="3300231" y="3256913"/>
                <a:ext cx="303120" cy="311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2E64C95-B7B9-49D0-8913-F0EDCEEE879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82231" y="3239273"/>
                  <a:ext cx="3387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13EFE54-459B-4D56-944B-A303C5F7C075}"/>
                    </a:ext>
                  </a:extLst>
                </p14:cNvPr>
                <p14:cNvContentPartPr/>
                <p14:nvPr/>
              </p14:nvContentPartPr>
              <p14:xfrm>
                <a:off x="3689751" y="3217313"/>
                <a:ext cx="239040" cy="281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13EFE54-459B-4D56-944B-A303C5F7C07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72111" y="3199313"/>
                  <a:ext cx="2746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930600-50AF-44BB-8910-7A379C26CD8C}"/>
                    </a:ext>
                  </a:extLst>
                </p14:cNvPr>
                <p14:cNvContentPartPr/>
                <p14:nvPr/>
              </p14:nvContentPartPr>
              <p14:xfrm>
                <a:off x="3750231" y="3341153"/>
                <a:ext cx="79920" cy="65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930600-50AF-44BB-8910-7A379C26CD8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732231" y="3323153"/>
                  <a:ext cx="115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89F3461-A627-4809-AB50-7067F94FED45}"/>
                    </a:ext>
                  </a:extLst>
                </p14:cNvPr>
                <p14:cNvContentPartPr/>
                <p14:nvPr/>
              </p14:nvContentPartPr>
              <p14:xfrm>
                <a:off x="3381591" y="3657953"/>
                <a:ext cx="230040" cy="304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89F3461-A627-4809-AB50-7067F94FED4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363591" y="3639953"/>
                  <a:ext cx="2656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803B566-BE88-4681-86F1-7390428E76AD}"/>
                    </a:ext>
                  </a:extLst>
                </p14:cNvPr>
                <p14:cNvContentPartPr/>
                <p14:nvPr/>
              </p14:nvContentPartPr>
              <p14:xfrm>
                <a:off x="3696591" y="3635633"/>
                <a:ext cx="19800" cy="326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803B566-BE88-4681-86F1-7390428E76A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78591" y="3617633"/>
                  <a:ext cx="554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6001E8A-74B4-40C6-B99A-8A9201AF4545}"/>
                    </a:ext>
                  </a:extLst>
                </p14:cNvPr>
                <p14:cNvContentPartPr/>
                <p14:nvPr/>
              </p14:nvContentPartPr>
              <p14:xfrm>
                <a:off x="3633591" y="3753353"/>
                <a:ext cx="143640" cy="72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6001E8A-74B4-40C6-B99A-8A9201AF454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15591" y="3735353"/>
                  <a:ext cx="1792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E8AA920-EADE-4580-8711-95E3E71D9269}"/>
                    </a:ext>
                  </a:extLst>
                </p14:cNvPr>
                <p14:cNvContentPartPr/>
                <p14:nvPr/>
              </p14:nvContentPartPr>
              <p14:xfrm>
                <a:off x="3802431" y="3740393"/>
                <a:ext cx="142920" cy="185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E8AA920-EADE-4580-8711-95E3E71D926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784791" y="3722753"/>
                  <a:ext cx="178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41C564E-8D25-44EC-837D-C411F55D1778}"/>
                    </a:ext>
                  </a:extLst>
                </p14:cNvPr>
                <p14:cNvContentPartPr/>
                <p14:nvPr/>
              </p14:nvContentPartPr>
              <p14:xfrm>
                <a:off x="4012311" y="3650033"/>
                <a:ext cx="13680" cy="279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41C564E-8D25-44EC-837D-C411F55D177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994311" y="3632033"/>
                  <a:ext cx="493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6B12DBF-7BEB-4CF8-8D11-4A16F7A01157}"/>
                    </a:ext>
                  </a:extLst>
                </p14:cNvPr>
                <p14:cNvContentPartPr/>
                <p14:nvPr/>
              </p14:nvContentPartPr>
              <p14:xfrm>
                <a:off x="3977391" y="3772793"/>
                <a:ext cx="83880" cy="52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6B12DBF-7BEB-4CF8-8D11-4A16F7A0115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959751" y="3755153"/>
                  <a:ext cx="119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7B3FEFF-E594-474E-8187-4C8D698A7CA5}"/>
                    </a:ext>
                  </a:extLst>
                </p14:cNvPr>
                <p14:cNvContentPartPr/>
                <p14:nvPr/>
              </p14:nvContentPartPr>
              <p14:xfrm>
                <a:off x="4119951" y="3709433"/>
                <a:ext cx="196560" cy="220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7B3FEFF-E594-474E-8187-4C8D698A7CA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02311" y="3691793"/>
                  <a:ext cx="23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4921C1D-0D6F-45DE-8CCC-1FDA493C9457}"/>
                    </a:ext>
                  </a:extLst>
                </p14:cNvPr>
                <p14:cNvContentPartPr/>
                <p14:nvPr/>
              </p14:nvContentPartPr>
              <p14:xfrm>
                <a:off x="3613431" y="4011113"/>
                <a:ext cx="232200" cy="275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4921C1D-0D6F-45DE-8CCC-1FDA493C945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95791" y="3993113"/>
                  <a:ext cx="2678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BC9172C-291B-4E2F-98BD-CDF9E2851267}"/>
                    </a:ext>
                  </a:extLst>
                </p14:cNvPr>
                <p14:cNvContentPartPr/>
                <p14:nvPr/>
              </p14:nvContentPartPr>
              <p14:xfrm>
                <a:off x="3905031" y="4031633"/>
                <a:ext cx="159120" cy="178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BC9172C-291B-4E2F-98BD-CDF9E285126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887391" y="4013993"/>
                  <a:ext cx="194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863DDD8-2E08-4ED5-81EF-D68F268AFFE9}"/>
                    </a:ext>
                  </a:extLst>
                </p14:cNvPr>
                <p14:cNvContentPartPr/>
                <p14:nvPr/>
              </p14:nvContentPartPr>
              <p14:xfrm>
                <a:off x="4149471" y="3991673"/>
                <a:ext cx="174240" cy="210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863DDD8-2E08-4ED5-81EF-D68F268AFFE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31471" y="3973673"/>
                  <a:ext cx="209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DBED7C4-6E44-44D6-8812-73A40F5DE912}"/>
                    </a:ext>
                  </a:extLst>
                </p14:cNvPr>
                <p14:cNvContentPartPr/>
                <p14:nvPr/>
              </p14:nvContentPartPr>
              <p14:xfrm>
                <a:off x="4386351" y="4005713"/>
                <a:ext cx="21960" cy="220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DBED7C4-6E44-44D6-8812-73A40F5DE91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368351" y="3987713"/>
                  <a:ext cx="57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42AD4F7-596E-4301-89D3-98B4C3AA2A8C}"/>
                    </a:ext>
                  </a:extLst>
                </p14:cNvPr>
                <p14:cNvContentPartPr/>
                <p14:nvPr/>
              </p14:nvContentPartPr>
              <p14:xfrm>
                <a:off x="4409391" y="3938753"/>
                <a:ext cx="92160" cy="203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42AD4F7-596E-4301-89D3-98B4C3AA2A8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391391" y="3920753"/>
                  <a:ext cx="127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D80ABBE-FABB-483B-A451-C2699D0820C7}"/>
                    </a:ext>
                  </a:extLst>
                </p14:cNvPr>
                <p14:cNvContentPartPr/>
                <p14:nvPr/>
              </p14:nvContentPartPr>
              <p14:xfrm>
                <a:off x="4569231" y="3917153"/>
                <a:ext cx="122760" cy="205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D80ABBE-FABB-483B-A451-C2699D0820C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51591" y="3899513"/>
                  <a:ext cx="1584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7CB7A18-9FEC-4651-8225-CB7AEE8984CF}"/>
                    </a:ext>
                  </a:extLst>
                </p14:cNvPr>
                <p14:cNvContentPartPr/>
                <p14:nvPr/>
              </p14:nvContentPartPr>
              <p14:xfrm>
                <a:off x="4753551" y="3854513"/>
                <a:ext cx="124560" cy="194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7CB7A18-9FEC-4651-8225-CB7AEE8984C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35551" y="3836513"/>
                  <a:ext cx="160200" cy="229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6A3E8E0D-FEEE-4765-BF2D-D3700EFB8472}"/>
              </a:ext>
            </a:extLst>
          </p:cNvPr>
          <p:cNvSpPr txBox="1">
            <a:spLocks/>
          </p:cNvSpPr>
          <p:nvPr/>
        </p:nvSpPr>
        <p:spPr>
          <a:xfrm>
            <a:off x="5750410" y="1483527"/>
            <a:ext cx="61722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highest concentration of robberies appears to occur in the heart of the city – roughly spanning the area from spaghetti Junction to the South, Georgia State to the East and Centennial Olympic Park to the Northwest.</a:t>
            </a:r>
            <a:endParaRPr lang="en-US" dirty="0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050EF8D3-FF07-48F7-B451-DC754F3F8F0A}"/>
              </a:ext>
            </a:extLst>
          </p:cNvPr>
          <p:cNvSpPr txBox="1">
            <a:spLocks/>
          </p:cNvSpPr>
          <p:nvPr/>
        </p:nvSpPr>
        <p:spPr>
          <a:xfrm>
            <a:off x="5750410" y="278720"/>
            <a:ext cx="3932237" cy="7832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Location Analysis: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2435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1"/>
    </mc:Choice>
    <mc:Fallback xmlns="">
      <p:transition spd="slow" advTm="250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4402-F5E2-40D5-BD7F-515ADA4F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410" y="278720"/>
            <a:ext cx="3932237" cy="783273"/>
          </a:xfrm>
        </p:spPr>
        <p:txBody>
          <a:bodyPr>
            <a:normAutofit/>
          </a:bodyPr>
          <a:lstStyle/>
          <a:p>
            <a:r>
              <a:rPr lang="en-US" sz="3600" dirty="0"/>
              <a:t>Location Analysis: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264D3-2CE7-4D1B-9D82-E8E1907D1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0410" y="1483527"/>
            <a:ext cx="6172200" cy="4873625"/>
          </a:xfrm>
        </p:spPr>
        <p:txBody>
          <a:bodyPr/>
          <a:lstStyle/>
          <a:p>
            <a:r>
              <a:rPr lang="en-US" dirty="0"/>
              <a:t>The highest concentration of robberies appears to occur in the heart of the city – roughly spanning the area from spaghetti Junction to the South, Georgia State to the East and Centennial Olympic Park to the Northwest.</a:t>
            </a: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0804E241-0813-4B09-8010-01F6DEDE8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3" cy="6858000"/>
          </a:xfrm>
          <a:prstGeom prst="rect">
            <a:avLst/>
          </a:prstGeom>
        </p:spPr>
      </p:pic>
      <p:pic>
        <p:nvPicPr>
          <p:cNvPr id="13" name="Picture 12" descr="Map&#10;&#10;Description automatically generated with medium confidence">
            <a:extLst>
              <a:ext uri="{FF2B5EF4-FFF2-40B4-BE49-F238E27FC236}">
                <a16:creationId xmlns:a16="http://schemas.microsoft.com/office/drawing/2014/main" id="{D703A72D-F755-49C2-8AC7-E1BF2C1C2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3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882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42"/>
    </mc:Choice>
    <mc:Fallback xmlns="">
      <p:transition spd="slow" advTm="33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4402-F5E2-40D5-BD7F-515ADA4F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65531"/>
            <a:ext cx="5299363" cy="783273"/>
          </a:xfrm>
        </p:spPr>
        <p:txBody>
          <a:bodyPr>
            <a:normAutofit/>
          </a:bodyPr>
          <a:lstStyle/>
          <a:p>
            <a:r>
              <a:rPr lang="en-US" sz="3600" dirty="0"/>
              <a:t>Location Analysis (Rape):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264D3-2CE7-4D1B-9D82-E8E1907D1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8286" y="1482473"/>
            <a:ext cx="5639783" cy="48736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Using </a:t>
            </a:r>
            <a:r>
              <a:rPr lang="en-US" dirty="0" err="1"/>
              <a:t>Getis</a:t>
            </a:r>
            <a:r>
              <a:rPr lang="en-US" dirty="0"/>
              <a:t>-Ord, a Hot Spot region was found bounded by GA Tech to the north, Spaghetti JCTN &amp; I-20 to the South, US-19 to the West, and Jackson Street (SE) to the East.</a:t>
            </a:r>
          </a:p>
          <a:p>
            <a:r>
              <a:rPr lang="en-US" dirty="0"/>
              <a:t>Queen continuity SWM used.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1A012FD7-85E4-4A00-9C8F-0B1CB24EF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3" cy="6858000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9A6A2216-4E4B-4978-8082-BD09DB287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10"/>
            <a:ext cx="5299363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405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59"/>
    </mc:Choice>
    <mc:Fallback xmlns="">
      <p:transition spd="slow" advTm="38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D8B3-D57E-4510-A0F5-22691FF4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58667"/>
            <a:ext cx="3179347" cy="749123"/>
          </a:xfrm>
        </p:spPr>
        <p:txBody>
          <a:bodyPr>
            <a:normAutofit fontScale="90000"/>
          </a:bodyPr>
          <a:lstStyle/>
          <a:p>
            <a:r>
              <a:rPr lang="en-US" dirty="0"/>
              <a:t>OLS Rape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6502D-5F76-4C1D-BB0B-839A0434CBFC}"/>
              </a:ext>
            </a:extLst>
          </p:cNvPr>
          <p:cNvSpPr txBox="1"/>
          <p:nvPr/>
        </p:nvSpPr>
        <p:spPr>
          <a:xfrm>
            <a:off x="6096000" y="1207790"/>
            <a:ext cx="5579307" cy="550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Evaluated rape based on: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White (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 (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Hispanic (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Races (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Housing Units (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Vacant Housing Units (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 Family Income ($)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 Home Value ($)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Adult Households (%)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Parent Households (%)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Fulltime Employment (%)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HS Education (%)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Poverty (%)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Unemployment (%)</a:t>
            </a:r>
          </a:p>
          <a:p>
            <a:pPr marL="685800" lvl="1" indent="-2286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Ages 15-24 (%)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B79FD252-7C4B-4309-B77D-5C1659684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5696" cy="6853255"/>
          </a:xfrm>
        </p:spPr>
      </p:pic>
    </p:spTree>
    <p:extLst>
      <p:ext uri="{BB962C8B-B14F-4D97-AF65-F5344CB8AC3E}">
        <p14:creationId xmlns:p14="http://schemas.microsoft.com/office/powerpoint/2010/main" val="137939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5"/>
    </mc:Choice>
    <mc:Fallback xmlns="">
      <p:transition spd="slow" advTm="477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B6AA-3A41-4AB5-A1C5-3B69F295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Findings (OLS Rape):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9989C-FDF1-4BB5-89E0-44419A8C6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582" y="1752600"/>
            <a:ext cx="3547696" cy="4982307"/>
          </a:xfrm>
        </p:spPr>
        <p:txBody>
          <a:bodyPr>
            <a:normAutofit fontScale="40000" lnSpcReduction="20000"/>
          </a:bodyPr>
          <a:lstStyle/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45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White (</a:t>
            </a:r>
            <a:r>
              <a:rPr lang="en-US" sz="45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sz="45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4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 (</a:t>
            </a:r>
            <a:r>
              <a:rPr lang="en-US" sz="45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sz="4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Hispanic (</a:t>
            </a:r>
            <a:r>
              <a:rPr lang="en-US" sz="4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Races (</a:t>
            </a:r>
            <a:r>
              <a:rPr lang="en-US" sz="4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Housing Units (</a:t>
            </a:r>
            <a:r>
              <a:rPr lang="en-US" sz="4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Vacant Housing Units (</a:t>
            </a:r>
            <a:r>
              <a:rPr lang="en-US" sz="4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 Family Income ($)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45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 Home Value ($)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Adult Households (%)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45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Parent Households (%)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45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Fulltime Employment (%)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4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HS Education (%)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4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Poverty (%)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Unemployment (%)</a:t>
            </a:r>
          </a:p>
          <a:p>
            <a:pPr marL="685800" lvl="1" indent="-2286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45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Ages 15-24 (%)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C32C5-EBE9-4DC9-BA8A-DDA042D4A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798277" y="1278732"/>
            <a:ext cx="5561106" cy="823912"/>
          </a:xfrm>
        </p:spPr>
        <p:txBody>
          <a:bodyPr>
            <a:normAutofit/>
          </a:bodyPr>
          <a:lstStyle/>
          <a:p>
            <a:r>
              <a:rPr lang="en-US" sz="2800" b="1" dirty="0"/>
              <a:t>Significant factors: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50199D-06C2-449F-9C64-93A312C56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798277" y="2209800"/>
            <a:ext cx="7935029" cy="4015154"/>
          </a:xfrm>
        </p:spPr>
        <p:txBody>
          <a:bodyPr>
            <a:normAutofit fontScale="40000" lnSpcReduction="20000"/>
          </a:bodyPr>
          <a:lstStyle/>
          <a:p>
            <a:r>
              <a:rPr lang="en-US" sz="5100" dirty="0"/>
              <a:t>The most influential factor in analysis of rape rates appears to be related to education.</a:t>
            </a:r>
          </a:p>
          <a:p>
            <a:r>
              <a:rPr lang="en-US" sz="5100" dirty="0"/>
              <a:t>Areas with low High School completion rates have higher rates of rape.</a:t>
            </a:r>
          </a:p>
          <a:p>
            <a:r>
              <a:rPr lang="en-US" sz="5100" dirty="0"/>
              <a:t>Other elevated risk factors include:</a:t>
            </a:r>
          </a:p>
          <a:p>
            <a:pPr lvl="1"/>
            <a:r>
              <a:rPr lang="en-US" sz="4700" dirty="0"/>
              <a:t>Low Median Home Value (MHV)</a:t>
            </a:r>
          </a:p>
          <a:p>
            <a:pPr lvl="1"/>
            <a:r>
              <a:rPr lang="en-US" sz="4700" dirty="0"/>
              <a:t>High numbers of single Parent HH’s</a:t>
            </a:r>
          </a:p>
          <a:p>
            <a:pPr lvl="1"/>
            <a:r>
              <a:rPr lang="en-US" sz="4700" dirty="0"/>
              <a:t>High Poverty rates</a:t>
            </a:r>
          </a:p>
          <a:p>
            <a:pPr lvl="1"/>
            <a:r>
              <a:rPr lang="en-US" sz="4700" dirty="0"/>
              <a:t>Areas w/ high numbers of teens – statutory rape is included in rape rate.</a:t>
            </a:r>
          </a:p>
          <a:p>
            <a:pPr lvl="1"/>
            <a:r>
              <a:rPr lang="en-US" sz="4700" dirty="0"/>
              <a:t>The Black community appears to have a significantly higher rate of rape than other races</a:t>
            </a:r>
          </a:p>
          <a:p>
            <a:pPr lvl="1"/>
            <a:endParaRPr lang="en-US" sz="1600" dirty="0"/>
          </a:p>
        </p:txBody>
      </p:sp>
      <p:pic>
        <p:nvPicPr>
          <p:cNvPr id="3076" name="Picture 4" descr="ArcGIS - Wikipedia">
            <a:extLst>
              <a:ext uri="{FF2B5EF4-FFF2-40B4-BE49-F238E27FC236}">
                <a16:creationId xmlns:a16="http://schemas.microsoft.com/office/drawing/2014/main" id="{D4059ADD-DF44-4C32-AABE-BB21B0F3A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331" y="0"/>
            <a:ext cx="1368669" cy="136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3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67"/>
    </mc:Choice>
    <mc:Fallback xmlns="">
      <p:transition spd="slow" advTm="5986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16B30-E479-4705-ADE0-BD339CD43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524956" cy="2601283"/>
          </a:xfrm>
        </p:spPr>
        <p:txBody>
          <a:bodyPr>
            <a:normAutofit/>
          </a:bodyPr>
          <a:lstStyle/>
          <a:p>
            <a:r>
              <a:rPr lang="en-US" dirty="0"/>
              <a:t>Background: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E8B54-E29C-4C58-A2E4-A668E633C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259" y="2609851"/>
            <a:ext cx="5115697" cy="3530416"/>
          </a:xfrm>
        </p:spPr>
        <p:txBody>
          <a:bodyPr>
            <a:normAutofit/>
          </a:bodyPr>
          <a:lstStyle/>
          <a:p>
            <a:r>
              <a:rPr lang="en-US" sz="2400" dirty="0"/>
              <a:t>Home to fortune 500 company headquarters from companies like:</a:t>
            </a:r>
          </a:p>
          <a:p>
            <a:r>
              <a:rPr lang="en-US" sz="2400" dirty="0"/>
              <a:t>Atlanta’s Population is estimated to be approximately 488,800</a:t>
            </a:r>
          </a:p>
          <a:p>
            <a:pPr lvl="1"/>
            <a:r>
              <a:rPr lang="en-US" sz="1600" dirty="0"/>
              <a:t>(According to the 2019 American Community Survey: 5-Year Dataset)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57F4B770-E216-45BC-8251-20FFF115D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255" y="0"/>
            <a:ext cx="5115697" cy="6858000"/>
          </a:xfrm>
          <a:prstGeom prst="rect">
            <a:avLst/>
          </a:prstGeom>
        </p:spPr>
      </p:pic>
      <p:pic>
        <p:nvPicPr>
          <p:cNvPr id="2054" name="Picture 6" descr="UPS - Logos Download">
            <a:extLst>
              <a:ext uri="{FF2B5EF4-FFF2-40B4-BE49-F238E27FC236}">
                <a16:creationId xmlns:a16="http://schemas.microsoft.com/office/drawing/2014/main" id="{ED7014A9-9A30-4E48-821D-21B464BAF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5118" y="739115"/>
            <a:ext cx="2217593" cy="260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D3D322-A7A1-4215-98D9-5D8A326D2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7552" y="739114"/>
            <a:ext cx="2601283" cy="260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ca-Cola logo and symbol, meaning, history, PNG">
            <a:extLst>
              <a:ext uri="{FF2B5EF4-FFF2-40B4-BE49-F238E27FC236}">
                <a16:creationId xmlns:a16="http://schemas.microsoft.com/office/drawing/2014/main" id="{14EE3F4E-043C-42C4-9D49-B04D6D7ED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8983" y="3621600"/>
            <a:ext cx="2798479" cy="241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lta Flight Status | Up to the minute flight tracker for ...">
            <a:extLst>
              <a:ext uri="{FF2B5EF4-FFF2-40B4-BE49-F238E27FC236}">
                <a16:creationId xmlns:a16="http://schemas.microsoft.com/office/drawing/2014/main" id="{CD8723CD-1522-4937-808A-88F2A7A58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5" t="18934" r="22125" b="27066"/>
          <a:stretch/>
        </p:blipFill>
        <p:spPr bwMode="auto">
          <a:xfrm>
            <a:off x="8873262" y="3988899"/>
            <a:ext cx="2798479" cy="167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34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89"/>
    </mc:Choice>
    <mc:Fallback xmlns="">
      <p:transition spd="slow" advTm="2618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B6AA-3A41-4AB5-A1C5-3B69F295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Findings (OLS) cont.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C32C5-EBE9-4DC9-BA8A-DDA042D4A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5256" y="1278732"/>
            <a:ext cx="5561106" cy="823912"/>
          </a:xfrm>
        </p:spPr>
        <p:txBody>
          <a:bodyPr>
            <a:normAutofit/>
          </a:bodyPr>
          <a:lstStyle/>
          <a:p>
            <a:r>
              <a:rPr lang="en-US" sz="2800" b="1" dirty="0"/>
              <a:t>Assessment of model fitness: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EBEFD9B0-C40A-4116-9451-CEB16D34F55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65256" y="2266951"/>
                <a:ext cx="11268050" cy="4133850"/>
              </a:xfrm>
            </p:spPr>
            <p:txBody>
              <a:bodyPr>
                <a:normAutofit fontScale="40000" lnSpcReduction="20000"/>
              </a:bodyPr>
              <a:lstStyle/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66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6600" b="1" i="0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6600" b="1" dirty="0"/>
                  <a:t>=0.129, AIC=2997, </a:t>
                </a:r>
                <a:r>
                  <a:rPr lang="en-US" sz="6600" b="1" i="1" dirty="0"/>
                  <a:t>Significant heteroskedasticity</a:t>
                </a:r>
                <a:endParaRPr lang="en-US" sz="5800" b="1" dirty="0"/>
              </a:p>
              <a:p>
                <a:pPr lvl="1">
                  <a:lnSpc>
                    <a:spcPct val="120000"/>
                  </a:lnSpc>
                </a:pPr>
                <a:r>
                  <a:rPr lang="en-US" sz="6000" dirty="0"/>
                  <a:t>At glance, race appears to be a factor for both white and black demographics. Robust measures however indicate that the Black community has a statistically significant propensity towards elevated rape rates.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6000" dirty="0"/>
                  <a:t>That said, the associated VIFs for the White, Black, and Housing Unit variables are high. For that reason, Housing unit and race data is excluded in other models.</a:t>
                </a:r>
                <a:endParaRPr lang="en-US" sz="1800" dirty="0"/>
              </a:p>
              <a:p>
                <a:pPr lvl="1">
                  <a:lnSpc>
                    <a:spcPct val="120000"/>
                  </a:lnSpc>
                </a:pPr>
                <a:r>
                  <a:rPr lang="en-US" sz="7000" dirty="0"/>
                  <a:t>Interpretation? </a:t>
                </a:r>
                <a:r>
                  <a:rPr lang="en-US" sz="7000" b="1" dirty="0"/>
                  <a:t>The model may be biased.</a:t>
                </a:r>
              </a:p>
            </p:txBody>
          </p:sp>
        </mc:Choice>
        <mc:Fallback xmlns=""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EBEFD9B0-C40A-4116-9451-CEB16D34F5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65256" y="2266951"/>
                <a:ext cx="11268050" cy="4133850"/>
              </a:xfrm>
              <a:blipFill>
                <a:blip r:embed="rId2"/>
                <a:stretch>
                  <a:fillRect t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ArcGIS - Wikipedia">
            <a:extLst>
              <a:ext uri="{FF2B5EF4-FFF2-40B4-BE49-F238E27FC236}">
                <a16:creationId xmlns:a16="http://schemas.microsoft.com/office/drawing/2014/main" id="{2734AE9D-2296-44F0-89D0-916483662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331" y="0"/>
            <a:ext cx="1368669" cy="136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13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25"/>
    </mc:Choice>
    <mc:Fallback xmlns="">
      <p:transition spd="slow" advTm="2812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B6AA-3A41-4AB5-A1C5-3B69F295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(OLS Rape) </a:t>
            </a:r>
            <a:r>
              <a:rPr lang="en-US" dirty="0" err="1"/>
              <a:t>GeoDa</a:t>
            </a:r>
            <a:r>
              <a:rPr lang="en-US" dirty="0"/>
              <a:t>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C32C5-EBE9-4DC9-BA8A-DDA042D4A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5256" y="1278732"/>
            <a:ext cx="5561106" cy="823912"/>
          </a:xfrm>
        </p:spPr>
        <p:txBody>
          <a:bodyPr>
            <a:normAutofit/>
          </a:bodyPr>
          <a:lstStyle/>
          <a:p>
            <a:r>
              <a:rPr lang="en-US" sz="2800" b="1" dirty="0"/>
              <a:t>Significant Factors:</a:t>
            </a:r>
          </a:p>
        </p:txBody>
      </p:sp>
      <p:pic>
        <p:nvPicPr>
          <p:cNvPr id="4098" name="Picture 2" descr="GitHub - GeoDaCenter/geoda: GeoDa: An introduction to ...">
            <a:extLst>
              <a:ext uri="{FF2B5EF4-FFF2-40B4-BE49-F238E27FC236}">
                <a16:creationId xmlns:a16="http://schemas.microsoft.com/office/drawing/2014/main" id="{F2C7CFF6-AD57-42B0-99D8-338011168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911" y="-46831"/>
            <a:ext cx="1544515" cy="15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CF65FBF9-4377-4CEA-998B-499613DC9D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256" y="2266951"/>
                <a:ext cx="11268050" cy="41338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55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5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5500" b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5500" b="1" dirty="0"/>
                  <a:t>=0.129, AIC=2990, </a:t>
                </a:r>
                <a:r>
                  <a:rPr lang="en-US" sz="5500" b="1" i="1" dirty="0"/>
                  <a:t>Significant heteroskedasticity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5500" dirty="0"/>
                  <a:t>Variables with high VIF removed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5500" dirty="0"/>
                  <a:t> Similarly, to previous OLS:</a:t>
                </a:r>
              </a:p>
              <a:p>
                <a:pPr lvl="1"/>
                <a:r>
                  <a:rPr lang="en-US" sz="4700" dirty="0"/>
                  <a:t>Low Median Home Value (MHV)</a:t>
                </a:r>
              </a:p>
              <a:p>
                <a:pPr lvl="1"/>
                <a:r>
                  <a:rPr lang="en-US" sz="4700" dirty="0"/>
                  <a:t>High numbers of single Parent HH’s</a:t>
                </a:r>
              </a:p>
              <a:p>
                <a:pPr lvl="1"/>
                <a:r>
                  <a:rPr lang="en-US" sz="4700" dirty="0"/>
                  <a:t>High Poverty rates</a:t>
                </a:r>
              </a:p>
              <a:p>
                <a:pPr lvl="1"/>
                <a:r>
                  <a:rPr lang="en-US" sz="4700" dirty="0"/>
                  <a:t>Areas w/ high numbers of teens – statutory rape is included in rape rate.</a:t>
                </a:r>
              </a:p>
              <a:p>
                <a:pPr lvl="1"/>
                <a:r>
                  <a:rPr lang="en-US" sz="4700" dirty="0"/>
                  <a:t>The Black community appears to have a significantly higher rate of rape than other races</a:t>
                </a:r>
              </a:p>
              <a:p>
                <a:pPr lvl="1">
                  <a:lnSpc>
                    <a:spcPct val="120000"/>
                  </a:lnSpc>
                </a:pPr>
                <a:endParaRPr lang="en-US" sz="5800" b="1" dirty="0"/>
              </a:p>
            </p:txBody>
          </p:sp>
        </mc:Choice>
        <mc:Fallback xmlns="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CF65FBF9-4377-4CEA-998B-499613DC9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56" y="2266951"/>
                <a:ext cx="11268050" cy="4133850"/>
              </a:xfrm>
              <a:prstGeom prst="rect">
                <a:avLst/>
              </a:prstGeom>
              <a:blipFill>
                <a:blip r:embed="rId3"/>
                <a:stretch>
                  <a:fillRect l="-811" t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7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04"/>
    </mc:Choice>
    <mc:Fallback xmlns="">
      <p:transition spd="slow" advTm="2790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B6AA-3A41-4AB5-A1C5-3B69F295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(Spatial Lag) </a:t>
            </a:r>
            <a:r>
              <a:rPr lang="en-US" dirty="0" err="1"/>
              <a:t>GeoDa</a:t>
            </a:r>
            <a:r>
              <a:rPr lang="en-US" dirty="0"/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9989C-FDF1-4BB5-89E0-44419A8C6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2260" y="2209800"/>
            <a:ext cx="3803409" cy="3865685"/>
          </a:xfrm>
        </p:spPr>
        <p:txBody>
          <a:bodyPr>
            <a:normAutofit fontScale="47500" lnSpcReduction="20000"/>
          </a:bodyPr>
          <a:lstStyle/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 Family Income ($)</a:t>
            </a:r>
          </a:p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 Home Value ($)</a:t>
            </a:r>
          </a:p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Adult Households (%)</a:t>
            </a:r>
          </a:p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Parent Households (%)</a:t>
            </a:r>
          </a:p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Fulltime Employment (%)</a:t>
            </a:r>
          </a:p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HS Education (%)</a:t>
            </a:r>
          </a:p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Poverty (%)</a:t>
            </a:r>
          </a:p>
          <a:p>
            <a:pPr marL="685800" lvl="1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Unemployment (%)</a:t>
            </a:r>
          </a:p>
          <a:p>
            <a:pPr marL="685800" lvl="1" indent="-228600">
              <a:lnSpc>
                <a:spcPct val="12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Ages 15-24 (%)</a:t>
            </a:r>
          </a:p>
          <a:p>
            <a:pPr marL="685800" lvl="1" indent="-228600">
              <a:lnSpc>
                <a:spcPct val="12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Population 1990 (</a:t>
            </a:r>
            <a:r>
              <a:rPr lang="en-US" sz="4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C32C5-EBE9-4DC9-BA8A-DDA042D4A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98377" y="1278732"/>
            <a:ext cx="5561106" cy="823912"/>
          </a:xfrm>
        </p:spPr>
        <p:txBody>
          <a:bodyPr>
            <a:normAutofit fontScale="92500"/>
          </a:bodyPr>
          <a:lstStyle/>
          <a:p>
            <a:r>
              <a:rPr lang="en-US" sz="2800" b="1" dirty="0"/>
              <a:t>Significant Contributing Factors: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EBEFD9B0-C40A-4116-9451-CEB16D34F55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092819" y="2209800"/>
                <a:ext cx="7640487" cy="4133850"/>
              </a:xfrm>
            </p:spPr>
            <p:txBody>
              <a:bodyPr>
                <a:normAutofit fontScale="47500" lnSpcReduction="20000"/>
              </a:bodyPr>
              <a:lstStyle/>
              <a:p>
                <a:pPr lvl="1">
                  <a:lnSpc>
                    <a:spcPct val="120000"/>
                  </a:lnSpc>
                </a:pPr>
                <a:r>
                  <a:rPr lang="en-US" sz="5100" dirty="0"/>
                  <a:t>Similarly, to previous OLS tests: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sz="4700" dirty="0"/>
                  <a:t>Low rate of High School completion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sz="4700" dirty="0"/>
                  <a:t>Low MHV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sz="4700" dirty="0"/>
                  <a:t>High Poverty rate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sz="4700" dirty="0"/>
                  <a:t>Low Fulltime Employment rate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sz="4700" dirty="0"/>
                  <a:t>Single Parent HH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sz="4700" dirty="0"/>
                  <a:t>High numbers of teens in area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48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4800" b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4800" b="1" dirty="0"/>
                  <a:t>=0.318, AIC=2920, </a:t>
                </a:r>
                <a:r>
                  <a:rPr lang="en-US" sz="4800" b="1" i="1" dirty="0"/>
                  <a:t>Significant heteroskedasticity</a:t>
                </a:r>
              </a:p>
              <a:p>
                <a:pPr lvl="3">
                  <a:lnSpc>
                    <a:spcPct val="120000"/>
                  </a:lnSpc>
                </a:pPr>
                <a:r>
                  <a:rPr lang="en-US" sz="4500" i="1" dirty="0"/>
                  <a:t>Best fitting model.</a:t>
                </a:r>
                <a:endParaRPr lang="en-US" sz="4500" dirty="0"/>
              </a:p>
            </p:txBody>
          </p:sp>
        </mc:Choice>
        <mc:Fallback xmlns=""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EBEFD9B0-C40A-4116-9451-CEB16D34F5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092819" y="2209800"/>
                <a:ext cx="7640487" cy="4133850"/>
              </a:xfrm>
              <a:blipFill>
                <a:blip r:embed="rId2"/>
                <a:stretch>
                  <a:fillRect t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GitHub - GeoDaCenter/geoda: GeoDa: An introduction to ...">
            <a:extLst>
              <a:ext uri="{FF2B5EF4-FFF2-40B4-BE49-F238E27FC236}">
                <a16:creationId xmlns:a16="http://schemas.microsoft.com/office/drawing/2014/main" id="{F2C7CFF6-AD57-42B0-99D8-338011168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911" y="-46831"/>
            <a:ext cx="1544515" cy="15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73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40"/>
    </mc:Choice>
    <mc:Fallback xmlns="">
      <p:transition spd="slow" advTm="3654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B6AA-3A41-4AB5-A1C5-3B69F295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(GWR Rape):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C32C5-EBE9-4DC9-BA8A-DDA042D4A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8694" y="1278732"/>
            <a:ext cx="5561106" cy="823912"/>
          </a:xfrm>
        </p:spPr>
        <p:txBody>
          <a:bodyPr>
            <a:normAutofit/>
          </a:bodyPr>
          <a:lstStyle/>
          <a:p>
            <a:r>
              <a:rPr lang="en-US" sz="2800" b="1" dirty="0"/>
              <a:t>Assessment of model fitness:</a:t>
            </a:r>
          </a:p>
        </p:txBody>
      </p:sp>
      <p:pic>
        <p:nvPicPr>
          <p:cNvPr id="8" name="Picture 4" descr="ArcGIS - Wikipedia">
            <a:extLst>
              <a:ext uri="{FF2B5EF4-FFF2-40B4-BE49-F238E27FC236}">
                <a16:creationId xmlns:a16="http://schemas.microsoft.com/office/drawing/2014/main" id="{2734AE9D-2296-44F0-89D0-916483662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331" y="0"/>
            <a:ext cx="1368669" cy="136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82F5EA6B-8102-4B07-8D1C-964AAC8110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256" y="2266951"/>
                <a:ext cx="11268050" cy="41338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3200" b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=0.153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sz="3200" b="1" dirty="0"/>
                  <a:t>AIC=2989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sz="3200" b="1" i="1" dirty="0"/>
                  <a:t>Significant heteroskedasticity</a:t>
                </a:r>
                <a:endParaRPr lang="en-US" b="1" dirty="0"/>
              </a:p>
            </p:txBody>
          </p:sp>
        </mc:Choice>
        <mc:Fallback xmlns="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82F5EA6B-8102-4B07-8D1C-964AAC811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56" y="2266951"/>
                <a:ext cx="11268050" cy="41338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35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"/>
    </mc:Choice>
    <mc:Fallback xmlns="">
      <p:transition spd="slow" advTm="40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4402-F5E2-40D5-BD7F-515ADA4F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410" y="278720"/>
            <a:ext cx="3932237" cy="783273"/>
          </a:xfrm>
        </p:spPr>
        <p:txBody>
          <a:bodyPr>
            <a:normAutofit/>
          </a:bodyPr>
          <a:lstStyle/>
          <a:p>
            <a:r>
              <a:rPr lang="en-US" sz="3600" dirty="0"/>
              <a:t>Location Analysis: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264D3-2CE7-4D1B-9D82-E8E1907D1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0410" y="1483527"/>
            <a:ext cx="6172200" cy="4873625"/>
          </a:xfrm>
        </p:spPr>
        <p:txBody>
          <a:bodyPr/>
          <a:lstStyle/>
          <a:p>
            <a:r>
              <a:rPr lang="en-US" dirty="0"/>
              <a:t>The highest concentration of rapes appears to occur in the heart of the city – roughly spanning the area from spaghetti Junction to the South, Georgia State to the East and Centennial Olympic Park to the Northwest.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35793C2B-66BF-45EC-90F1-C429E59E8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3" cy="6858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DBC9BACE-3AE2-470C-B71D-0227A45F4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5" y="0"/>
            <a:ext cx="5299363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814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2"/>
    </mc:Choice>
    <mc:Fallback xmlns="">
      <p:transition spd="slow" advTm="1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4402-F5E2-40D5-BD7F-515ADA4F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65531"/>
            <a:ext cx="3932237" cy="783273"/>
          </a:xfrm>
        </p:spPr>
        <p:txBody>
          <a:bodyPr>
            <a:normAutofit/>
          </a:bodyPr>
          <a:lstStyle/>
          <a:p>
            <a:r>
              <a:rPr lang="en-US" sz="3600" dirty="0"/>
              <a:t>Location Analysis: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264D3-2CE7-4D1B-9D82-E8E1907D1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8286" y="1482473"/>
            <a:ext cx="5639783" cy="48736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highest concentration of rapes appears to occur in the heart of the city – roughly spanning the area from spaghetti Junction to the South, Georgia State to the East and Centennial Olympic Park to the Northwest.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50E9AA9-3BD8-4BAC-AE47-D243043B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11166" cy="6858000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4587D292-1F63-41AA-AB81-1DD54E44B8F2}"/>
              </a:ext>
            </a:extLst>
          </p:cNvPr>
          <p:cNvGrpSpPr/>
          <p:nvPr/>
        </p:nvGrpSpPr>
        <p:grpSpPr>
          <a:xfrm>
            <a:off x="1611111" y="1222193"/>
            <a:ext cx="634320" cy="502200"/>
            <a:chOff x="1611111" y="1222193"/>
            <a:chExt cx="63432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9465FFB-0E90-4301-A896-DED29D4D42A3}"/>
                    </a:ext>
                  </a:extLst>
                </p14:cNvPr>
                <p14:cNvContentPartPr/>
                <p14:nvPr/>
              </p14:nvContentPartPr>
              <p14:xfrm>
                <a:off x="1619751" y="1228673"/>
                <a:ext cx="140400" cy="253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9465FFB-0E90-4301-A896-DED29D4D42A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01705" y="1210698"/>
                  <a:ext cx="176132" cy="2893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DB516B1-C43D-4BC0-AC33-C897406552CE}"/>
                    </a:ext>
                  </a:extLst>
                </p14:cNvPr>
                <p14:cNvContentPartPr/>
                <p14:nvPr/>
              </p14:nvContentPartPr>
              <p14:xfrm>
                <a:off x="1753311" y="1390673"/>
                <a:ext cx="135720" cy="194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DB516B1-C43D-4BC0-AC33-C897406552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35311" y="1372673"/>
                  <a:ext cx="171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D2AD460-B62E-4D40-991C-CD4069757C63}"/>
                    </a:ext>
                  </a:extLst>
                </p14:cNvPr>
                <p14:cNvContentPartPr/>
                <p14:nvPr/>
              </p14:nvContentPartPr>
              <p14:xfrm>
                <a:off x="1913511" y="1356113"/>
                <a:ext cx="124560" cy="192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D2AD460-B62E-4D40-991C-CD4069757C6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95511" y="1338113"/>
                  <a:ext cx="160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14A3A91-1B11-42EE-A29F-8135F5A53F17}"/>
                    </a:ext>
                  </a:extLst>
                </p14:cNvPr>
                <p14:cNvContentPartPr/>
                <p14:nvPr/>
              </p14:nvContentPartPr>
              <p14:xfrm>
                <a:off x="2046711" y="1222193"/>
                <a:ext cx="132840" cy="326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14A3A91-1B11-42EE-A29F-8135F5A53F1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28711" y="1204173"/>
                  <a:ext cx="168480" cy="3618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83EE171-B07A-4822-B547-D3684992AFE4}"/>
                    </a:ext>
                  </a:extLst>
                </p14:cNvPr>
                <p14:cNvContentPartPr/>
                <p14:nvPr/>
              </p14:nvContentPartPr>
              <p14:xfrm>
                <a:off x="2117991" y="1450433"/>
                <a:ext cx="126000" cy="130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83EE171-B07A-4822-B547-D3684992AFE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99939" y="1432433"/>
                  <a:ext cx="161742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B2B8EED-D307-4229-A6DE-604CDDD51225}"/>
                    </a:ext>
                  </a:extLst>
                </p14:cNvPr>
                <p14:cNvContentPartPr/>
                <p14:nvPr/>
              </p14:nvContentPartPr>
              <p14:xfrm>
                <a:off x="1618671" y="1237313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B2B8EED-D307-4229-A6DE-604CDDD5122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00671" y="12193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BD6D151-8939-4081-B5DB-4927284F4D87}"/>
                    </a:ext>
                  </a:extLst>
                </p14:cNvPr>
                <p14:cNvContentPartPr/>
                <p14:nvPr/>
              </p14:nvContentPartPr>
              <p14:xfrm>
                <a:off x="1611111" y="1241273"/>
                <a:ext cx="37080" cy="412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BD6D151-8939-4081-B5DB-4927284F4D8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93111" y="1223273"/>
                  <a:ext cx="727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586F803-3E31-4C3F-9DDC-65B82CD1E0BE}"/>
                    </a:ext>
                  </a:extLst>
                </p14:cNvPr>
                <p14:cNvContentPartPr/>
                <p14:nvPr/>
              </p14:nvContentPartPr>
              <p14:xfrm>
                <a:off x="2111151" y="1616393"/>
                <a:ext cx="134280" cy="108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586F803-3E31-4C3F-9DDC-65B82CD1E0B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93151" y="1598393"/>
                  <a:ext cx="16992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256EEFC-BE27-4177-83F4-9C6C1EB6DE6E}"/>
              </a:ext>
            </a:extLst>
          </p:cNvPr>
          <p:cNvGrpSpPr/>
          <p:nvPr/>
        </p:nvGrpSpPr>
        <p:grpSpPr>
          <a:xfrm>
            <a:off x="3279711" y="5771513"/>
            <a:ext cx="1944360" cy="387720"/>
            <a:chOff x="3279711" y="5771513"/>
            <a:chExt cx="194436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77D1A7E-FFF3-4790-A887-F33145E62B9F}"/>
                    </a:ext>
                  </a:extLst>
                </p14:cNvPr>
                <p14:cNvContentPartPr/>
                <p14:nvPr/>
              </p14:nvContentPartPr>
              <p14:xfrm>
                <a:off x="3279711" y="6132233"/>
                <a:ext cx="562320" cy="27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77D1A7E-FFF3-4790-A887-F33145E62B9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61711" y="6114233"/>
                  <a:ext cx="597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2CCFC06-7F04-4A93-A2F3-3A5D79A99C1E}"/>
                    </a:ext>
                  </a:extLst>
                </p14:cNvPr>
                <p14:cNvContentPartPr/>
                <p14:nvPr/>
              </p14:nvContentPartPr>
              <p14:xfrm>
                <a:off x="4006911" y="5771513"/>
                <a:ext cx="99720" cy="376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2CCFC06-7F04-4A93-A2F3-3A5D79A99C1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88911" y="5753513"/>
                  <a:ext cx="1353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1CE0E2B-DBF7-4360-8A8B-3823DA846D1A}"/>
                    </a:ext>
                  </a:extLst>
                </p14:cNvPr>
                <p14:cNvContentPartPr/>
                <p14:nvPr/>
              </p14:nvContentPartPr>
              <p14:xfrm>
                <a:off x="4369791" y="5878433"/>
                <a:ext cx="139320" cy="202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1CE0E2B-DBF7-4360-8A8B-3823DA846D1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51791" y="5860433"/>
                  <a:ext cx="174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AFF775D-BBA6-4015-A6E7-FF8D6A9165D9}"/>
                    </a:ext>
                  </a:extLst>
                </p14:cNvPr>
                <p14:cNvContentPartPr/>
                <p14:nvPr/>
              </p14:nvContentPartPr>
              <p14:xfrm>
                <a:off x="4545831" y="5880233"/>
                <a:ext cx="153360" cy="207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AFF775D-BBA6-4015-A6E7-FF8D6A9165D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27873" y="5862264"/>
                  <a:ext cx="188917" cy="242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1386B61-5A05-49B0-8F58-D9DF15655BC9}"/>
                    </a:ext>
                  </a:extLst>
                </p14:cNvPr>
                <p14:cNvContentPartPr/>
                <p14:nvPr/>
              </p14:nvContentPartPr>
              <p14:xfrm>
                <a:off x="4699191" y="5790593"/>
                <a:ext cx="32760" cy="295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1386B61-5A05-49B0-8F58-D9DF15655BC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81191" y="5772593"/>
                  <a:ext cx="684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D113F6C-E0A4-4D85-ABC2-7613255F7884}"/>
                    </a:ext>
                  </a:extLst>
                </p14:cNvPr>
                <p14:cNvContentPartPr/>
                <p14:nvPr/>
              </p14:nvContentPartPr>
              <p14:xfrm>
                <a:off x="4689111" y="5902913"/>
                <a:ext cx="169560" cy="157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D113F6C-E0A4-4D85-ABC2-7613255F788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71111" y="5884913"/>
                  <a:ext cx="205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161BDED-2C14-4717-8B50-9EC29C822780}"/>
                    </a:ext>
                  </a:extLst>
                </p14:cNvPr>
                <p14:cNvContentPartPr/>
                <p14:nvPr/>
              </p14:nvContentPartPr>
              <p14:xfrm>
                <a:off x="4866231" y="5812913"/>
                <a:ext cx="19080" cy="36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161BDED-2C14-4717-8B50-9EC29C82278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848231" y="5794913"/>
                  <a:ext cx="54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9826052-6036-4A9B-8172-5EEFF6C62C92}"/>
                    </a:ext>
                  </a:extLst>
                </p14:cNvPr>
                <p14:cNvContentPartPr/>
                <p14:nvPr/>
              </p14:nvContentPartPr>
              <p14:xfrm>
                <a:off x="4923111" y="5893913"/>
                <a:ext cx="63360" cy="168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9826052-6036-4A9B-8172-5EEFF6C62C9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05111" y="5875874"/>
                  <a:ext cx="99000" cy="204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560B304-7E42-4AE3-96A4-24CB2E3DA3CD}"/>
                    </a:ext>
                  </a:extLst>
                </p14:cNvPr>
                <p14:cNvContentPartPr/>
                <p14:nvPr/>
              </p14:nvContentPartPr>
              <p14:xfrm>
                <a:off x="5013831" y="5831273"/>
                <a:ext cx="210240" cy="197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560B304-7E42-4AE3-96A4-24CB2E3DA3C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95831" y="5813273"/>
                  <a:ext cx="245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4CF4600-E13D-41BF-B31F-FE965AD90494}"/>
                    </a:ext>
                  </a:extLst>
                </p14:cNvPr>
                <p14:cNvContentPartPr/>
                <p14:nvPr/>
              </p14:nvContentPartPr>
              <p14:xfrm>
                <a:off x="4199151" y="5927033"/>
                <a:ext cx="132840" cy="227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4CF4600-E13D-41BF-B31F-FE965AD9049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81151" y="5909033"/>
                  <a:ext cx="16848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43CA304-472D-4108-96BF-C429D948F80F}"/>
              </a:ext>
            </a:extLst>
          </p:cNvPr>
          <p:cNvGrpSpPr/>
          <p:nvPr/>
        </p:nvGrpSpPr>
        <p:grpSpPr>
          <a:xfrm>
            <a:off x="3300231" y="3217313"/>
            <a:ext cx="1577880" cy="1069200"/>
            <a:chOff x="3300231" y="3217313"/>
            <a:chExt cx="1577880" cy="10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2E64C95-B7B9-49D0-8913-F0EDCEEE879A}"/>
                    </a:ext>
                  </a:extLst>
                </p14:cNvPr>
                <p14:cNvContentPartPr/>
                <p14:nvPr/>
              </p14:nvContentPartPr>
              <p14:xfrm>
                <a:off x="3300231" y="3256913"/>
                <a:ext cx="303120" cy="311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2E64C95-B7B9-49D0-8913-F0EDCEEE879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82231" y="3238892"/>
                  <a:ext cx="338760" cy="347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13EFE54-459B-4D56-944B-A303C5F7C075}"/>
                    </a:ext>
                  </a:extLst>
                </p14:cNvPr>
                <p14:cNvContentPartPr/>
                <p14:nvPr/>
              </p14:nvContentPartPr>
              <p14:xfrm>
                <a:off x="3689751" y="3217313"/>
                <a:ext cx="239040" cy="281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13EFE54-459B-4D56-944B-A303C5F7C07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71751" y="3199336"/>
                  <a:ext cx="274680" cy="3167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930600-50AF-44BB-8910-7A379C26CD8C}"/>
                    </a:ext>
                  </a:extLst>
                </p14:cNvPr>
                <p14:cNvContentPartPr/>
                <p14:nvPr/>
              </p14:nvContentPartPr>
              <p14:xfrm>
                <a:off x="3750231" y="3341153"/>
                <a:ext cx="79920" cy="65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930600-50AF-44BB-8910-7A379C26CD8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732231" y="3323153"/>
                  <a:ext cx="115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89F3461-A627-4809-AB50-7067F94FED45}"/>
                    </a:ext>
                  </a:extLst>
                </p14:cNvPr>
                <p14:cNvContentPartPr/>
                <p14:nvPr/>
              </p14:nvContentPartPr>
              <p14:xfrm>
                <a:off x="3381591" y="3657953"/>
                <a:ext cx="230040" cy="304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89F3461-A627-4809-AB50-7067F94FED4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363591" y="3639953"/>
                  <a:ext cx="2656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803B566-BE88-4681-86F1-7390428E76AD}"/>
                    </a:ext>
                  </a:extLst>
                </p14:cNvPr>
                <p14:cNvContentPartPr/>
                <p14:nvPr/>
              </p14:nvContentPartPr>
              <p14:xfrm>
                <a:off x="3696591" y="3635633"/>
                <a:ext cx="19800" cy="326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803B566-BE88-4681-86F1-7390428E76A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78591" y="3617653"/>
                  <a:ext cx="55440" cy="362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6001E8A-74B4-40C6-B99A-8A9201AF4545}"/>
                    </a:ext>
                  </a:extLst>
                </p14:cNvPr>
                <p14:cNvContentPartPr/>
                <p14:nvPr/>
              </p14:nvContentPartPr>
              <p14:xfrm>
                <a:off x="3633591" y="3753353"/>
                <a:ext cx="143640" cy="72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6001E8A-74B4-40C6-B99A-8A9201AF454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15591" y="3735353"/>
                  <a:ext cx="1792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E8AA920-EADE-4580-8711-95E3E71D9269}"/>
                    </a:ext>
                  </a:extLst>
                </p14:cNvPr>
                <p14:cNvContentPartPr/>
                <p14:nvPr/>
              </p14:nvContentPartPr>
              <p14:xfrm>
                <a:off x="3802431" y="3740393"/>
                <a:ext cx="142920" cy="185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E8AA920-EADE-4580-8711-95E3E71D926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784431" y="3722393"/>
                  <a:ext cx="178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41C564E-8D25-44EC-837D-C411F55D1778}"/>
                    </a:ext>
                  </a:extLst>
                </p14:cNvPr>
                <p14:cNvContentPartPr/>
                <p14:nvPr/>
              </p14:nvContentPartPr>
              <p14:xfrm>
                <a:off x="4012311" y="3650033"/>
                <a:ext cx="13680" cy="279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41C564E-8D25-44EC-837D-C411F55D177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994311" y="3632033"/>
                  <a:ext cx="493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6B12DBF-7BEB-4CF8-8D11-4A16F7A01157}"/>
                    </a:ext>
                  </a:extLst>
                </p14:cNvPr>
                <p14:cNvContentPartPr/>
                <p14:nvPr/>
              </p14:nvContentPartPr>
              <p14:xfrm>
                <a:off x="3977391" y="3772793"/>
                <a:ext cx="83880" cy="52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6B12DBF-7BEB-4CF8-8D11-4A16F7A0115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959391" y="3754793"/>
                  <a:ext cx="119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7B3FEFF-E594-474E-8187-4C8D698A7CA5}"/>
                    </a:ext>
                  </a:extLst>
                </p14:cNvPr>
                <p14:cNvContentPartPr/>
                <p14:nvPr/>
              </p14:nvContentPartPr>
              <p14:xfrm>
                <a:off x="4119951" y="3709433"/>
                <a:ext cx="196560" cy="220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7B3FEFF-E594-474E-8187-4C8D698A7CA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01918" y="3691433"/>
                  <a:ext cx="232265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4921C1D-0D6F-45DE-8CCC-1FDA493C9457}"/>
                    </a:ext>
                  </a:extLst>
                </p14:cNvPr>
                <p14:cNvContentPartPr/>
                <p14:nvPr/>
              </p14:nvContentPartPr>
              <p14:xfrm>
                <a:off x="3613431" y="4011113"/>
                <a:ext cx="232200" cy="275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4921C1D-0D6F-45DE-8CCC-1FDA493C945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95431" y="3993136"/>
                  <a:ext cx="267840" cy="3109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BC9172C-291B-4E2F-98BD-CDF9E2851267}"/>
                    </a:ext>
                  </a:extLst>
                </p14:cNvPr>
                <p14:cNvContentPartPr/>
                <p14:nvPr/>
              </p14:nvContentPartPr>
              <p14:xfrm>
                <a:off x="3905031" y="4031633"/>
                <a:ext cx="159120" cy="178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BC9172C-291B-4E2F-98BD-CDF9E285126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886990" y="4013633"/>
                  <a:ext cx="194841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863DDD8-2E08-4ED5-81EF-D68F268AFFE9}"/>
                    </a:ext>
                  </a:extLst>
                </p14:cNvPr>
                <p14:cNvContentPartPr/>
                <p14:nvPr/>
              </p14:nvContentPartPr>
              <p14:xfrm>
                <a:off x="4149471" y="3991673"/>
                <a:ext cx="174240" cy="210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863DDD8-2E08-4ED5-81EF-D68F268AFFE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31471" y="3973673"/>
                  <a:ext cx="209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DBED7C4-6E44-44D6-8812-73A40F5DE912}"/>
                    </a:ext>
                  </a:extLst>
                </p14:cNvPr>
                <p14:cNvContentPartPr/>
                <p14:nvPr/>
              </p14:nvContentPartPr>
              <p14:xfrm>
                <a:off x="4386351" y="4005713"/>
                <a:ext cx="21960" cy="220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DBED7C4-6E44-44D6-8812-73A40F5DE91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368351" y="3987713"/>
                  <a:ext cx="57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42AD4F7-596E-4301-89D3-98B4C3AA2A8C}"/>
                    </a:ext>
                  </a:extLst>
                </p14:cNvPr>
                <p14:cNvContentPartPr/>
                <p14:nvPr/>
              </p14:nvContentPartPr>
              <p14:xfrm>
                <a:off x="4409391" y="3938753"/>
                <a:ext cx="92160" cy="203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42AD4F7-596E-4301-89D3-98B4C3AA2A8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391391" y="3920753"/>
                  <a:ext cx="127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D80ABBE-FABB-483B-A451-C2699D0820C7}"/>
                    </a:ext>
                  </a:extLst>
                </p14:cNvPr>
                <p14:cNvContentPartPr/>
                <p14:nvPr/>
              </p14:nvContentPartPr>
              <p14:xfrm>
                <a:off x="4569231" y="3917153"/>
                <a:ext cx="122760" cy="205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D80ABBE-FABB-483B-A451-C2699D0820C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51231" y="3899121"/>
                  <a:ext cx="158400" cy="241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7CB7A18-9FEC-4651-8225-CB7AEE8984CF}"/>
                    </a:ext>
                  </a:extLst>
                </p14:cNvPr>
                <p14:cNvContentPartPr/>
                <p14:nvPr/>
              </p14:nvContentPartPr>
              <p14:xfrm>
                <a:off x="4753551" y="3854513"/>
                <a:ext cx="124560" cy="194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7CB7A18-9FEC-4651-8225-CB7AEE8984C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35551" y="3836546"/>
                  <a:ext cx="160200" cy="22961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1767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2"/>
    </mc:Choice>
    <mc:Fallback xmlns="">
      <p:transition spd="slow" advTm="214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4402-F5E2-40D5-BD7F-515ADA4F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410" y="278720"/>
            <a:ext cx="3932237" cy="783273"/>
          </a:xfrm>
        </p:spPr>
        <p:txBody>
          <a:bodyPr>
            <a:normAutofit/>
          </a:bodyPr>
          <a:lstStyle/>
          <a:p>
            <a:r>
              <a:rPr lang="en-US" sz="3600" dirty="0"/>
              <a:t>Location Analysis: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264D3-2CE7-4D1B-9D82-E8E1907D1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0410" y="1483527"/>
            <a:ext cx="6172200" cy="4873625"/>
          </a:xfrm>
        </p:spPr>
        <p:txBody>
          <a:bodyPr/>
          <a:lstStyle/>
          <a:p>
            <a:r>
              <a:rPr lang="en-US" dirty="0"/>
              <a:t>The highest concentration of rapes appears to occur in the heart of the city – roughly spanning the area from spaghetti Junction to the South, Georgia State to the East and Centennial Olympic Park to the Northwest.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979F3DF-D2DF-45AD-A52B-BF895BF78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3" cy="6858000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BC219242-D59E-4721-9A87-2C419D2CB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299363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229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3"/>
    </mc:Choice>
    <mc:Fallback xmlns="">
      <p:transition spd="slow" advTm="2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3EBEF3D2-56BC-46FB-A665-D06622F82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7" y="0"/>
            <a:ext cx="5299363" cy="685800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73467B8D-6FD6-4D4C-BCE3-624E74575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592" y="0"/>
            <a:ext cx="5299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84"/>
    </mc:Choice>
    <mc:Fallback xmlns="">
      <p:transition spd="slow" advTm="3588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E28A-CCBC-4009-A7DE-8535679E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79DCC-5BE8-40B0-B417-52FE6E761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512277"/>
            <a:ext cx="11274612" cy="5020407"/>
          </a:xfrm>
        </p:spPr>
        <p:txBody>
          <a:bodyPr>
            <a:normAutofit/>
          </a:bodyPr>
          <a:lstStyle/>
          <a:p>
            <a:r>
              <a:rPr lang="en-US" dirty="0"/>
              <a:t>Poverty is a primary driver for robbery.</a:t>
            </a:r>
          </a:p>
          <a:p>
            <a:r>
              <a:rPr lang="en-US" dirty="0"/>
              <a:t>Low-income communities with high numbers of single parent HHs are at high risk for violent crime.</a:t>
            </a:r>
          </a:p>
          <a:p>
            <a:r>
              <a:rPr lang="en-US" dirty="0"/>
              <a:t>Lack of education is the best indicator for predicting rape.</a:t>
            </a:r>
          </a:p>
          <a:p>
            <a:r>
              <a:rPr lang="en-US" dirty="0"/>
              <a:t>Northern part of the city is the safest; the central portion is the most dangerous.</a:t>
            </a:r>
          </a:p>
          <a:p>
            <a:r>
              <a:rPr lang="en-US" dirty="0"/>
              <a:t>The Spatial lag models were the best fits for both Robbery &amp; Rape.</a:t>
            </a:r>
          </a:p>
          <a:p>
            <a:r>
              <a:rPr lang="en-US" dirty="0"/>
              <a:t>Model heteroskedasticity indicates further analysis must be conducted.</a:t>
            </a:r>
          </a:p>
        </p:txBody>
      </p:sp>
    </p:spTree>
    <p:extLst>
      <p:ext uri="{BB962C8B-B14F-4D97-AF65-F5344CB8AC3E}">
        <p14:creationId xmlns:p14="http://schemas.microsoft.com/office/powerpoint/2010/main" val="301793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65"/>
    </mc:Choice>
    <mc:Fallback xmlns="">
      <p:transition spd="slow" advTm="2736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E9EF-6052-4E6F-9B3F-770FCAAC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8CE35-43E4-4A4A-9FAD-B3A2187BB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NHGIS</a:t>
            </a:r>
          </a:p>
          <a:p>
            <a:r>
              <a:rPr lang="en-US" dirty="0"/>
              <a:t>Atlanta Police Department</a:t>
            </a:r>
          </a:p>
          <a:p>
            <a:r>
              <a:rPr lang="en-US" dirty="0"/>
              <a:t>City-Data.com</a:t>
            </a:r>
          </a:p>
          <a:p>
            <a:r>
              <a:rPr lang="en-US" dirty="0" err="1"/>
              <a:t>GeoDa</a:t>
            </a:r>
            <a:endParaRPr lang="en-US" dirty="0"/>
          </a:p>
          <a:p>
            <a:r>
              <a:rPr lang="en-US" dirty="0"/>
              <a:t>ArcGIS</a:t>
            </a:r>
          </a:p>
        </p:txBody>
      </p:sp>
    </p:spTree>
    <p:extLst>
      <p:ext uri="{BB962C8B-B14F-4D97-AF65-F5344CB8AC3E}">
        <p14:creationId xmlns:p14="http://schemas.microsoft.com/office/powerpoint/2010/main" val="56693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5"/>
    </mc:Choice>
    <mc:Fallback xmlns="">
      <p:transition spd="slow" advTm="204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5E63-253D-42D4-8D55-EA3A4B755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742071"/>
          </a:xfrm>
        </p:spPr>
        <p:txBody>
          <a:bodyPr>
            <a:normAutofit fontScale="90000"/>
          </a:bodyPr>
          <a:lstStyle/>
          <a:p>
            <a:r>
              <a:rPr lang="en-US" dirty="0"/>
              <a:t>Success in Law Enforcement: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62F175-B315-4A24-8E19-4E7ED612A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656" y="1949450"/>
            <a:ext cx="10938688" cy="4195763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C0E9134-A834-472E-990D-0BCC8B35462D}"/>
              </a:ext>
            </a:extLst>
          </p:cNvPr>
          <p:cNvSpPr/>
          <p:nvPr/>
        </p:nvSpPr>
        <p:spPr>
          <a:xfrm>
            <a:off x="2108555" y="5890845"/>
            <a:ext cx="709027" cy="2857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4C3FFA-1816-40C8-95AD-882BCD7ABFEA}"/>
              </a:ext>
            </a:extLst>
          </p:cNvPr>
          <p:cNvSpPr/>
          <p:nvPr/>
        </p:nvSpPr>
        <p:spPr>
          <a:xfrm>
            <a:off x="10860361" y="5859462"/>
            <a:ext cx="709027" cy="2857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D1E84D1-56E6-40CD-A7F7-D52B816C0589}"/>
              </a:ext>
            </a:extLst>
          </p:cNvPr>
          <p:cNvCxnSpPr>
            <a:cxnSpLocks/>
            <a:stCxn id="7" idx="4"/>
            <a:endCxn id="8" idx="4"/>
          </p:cNvCxnSpPr>
          <p:nvPr/>
        </p:nvCxnSpPr>
        <p:spPr>
          <a:xfrm rot="5400000" flipH="1" flipV="1">
            <a:off x="6823280" y="1785002"/>
            <a:ext cx="31383" cy="8751806"/>
          </a:xfrm>
          <a:prstGeom prst="bentConnector3">
            <a:avLst>
              <a:gd name="adj1" fmla="val -7284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EC9166-1E5F-4552-81E1-F88F0317A3A9}"/>
              </a:ext>
            </a:extLst>
          </p:cNvPr>
          <p:cNvSpPr txBox="1"/>
          <p:nvPr/>
        </p:nvSpPr>
        <p:spPr>
          <a:xfrm>
            <a:off x="622612" y="1303118"/>
            <a:ext cx="10938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 the last ~15 years, crime has decreased approximately 40%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54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93"/>
    </mc:Choice>
    <mc:Fallback xmlns="">
      <p:transition spd="slow" advTm="22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58697-2C79-4D0B-94FD-D3A4060B2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2502290"/>
            <a:ext cx="11274612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0425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7"/>
    </mc:Choice>
    <mc:Fallback xmlns="">
      <p:transition spd="slow" advTm="534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935A3-CD51-42D7-B9A9-A82641B1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8EB1E-997F-4F40-92E1-287DD5880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595804"/>
            <a:ext cx="11274612" cy="454940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Evaluate crime data to explore potential spatial relationships</a:t>
            </a:r>
          </a:p>
          <a:p>
            <a:r>
              <a:rPr lang="en-US" sz="3200" dirty="0"/>
              <a:t>Determine whether there is any correlation between </a:t>
            </a:r>
            <a:r>
              <a:rPr lang="en-US" sz="3200" i="1" dirty="0"/>
              <a:t>location</a:t>
            </a:r>
            <a:r>
              <a:rPr lang="en-US" sz="3200" dirty="0"/>
              <a:t> and violent crimes like </a:t>
            </a:r>
            <a:r>
              <a:rPr lang="en-US" sz="3200" b="1" dirty="0"/>
              <a:t>robbery</a:t>
            </a:r>
            <a:r>
              <a:rPr lang="en-US" sz="3200" dirty="0"/>
              <a:t> and </a:t>
            </a:r>
            <a:r>
              <a:rPr lang="en-US" sz="3200" b="1" dirty="0"/>
              <a:t>rape</a:t>
            </a:r>
          </a:p>
          <a:p>
            <a:r>
              <a:rPr lang="en-US" sz="3200" dirty="0"/>
              <a:t>Determine whether there are any factors that increase the likelihood of criminality</a:t>
            </a:r>
          </a:p>
          <a:p>
            <a:r>
              <a:rPr lang="en-US" sz="3200" dirty="0"/>
              <a:t>Roughly determine the safest and most dangerous regions to live within the city</a:t>
            </a:r>
          </a:p>
        </p:txBody>
      </p:sp>
    </p:spTree>
    <p:extLst>
      <p:ext uri="{BB962C8B-B14F-4D97-AF65-F5344CB8AC3E}">
        <p14:creationId xmlns:p14="http://schemas.microsoft.com/office/powerpoint/2010/main" val="288652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61"/>
    </mc:Choice>
    <mc:Fallback xmlns="">
      <p:transition spd="slow" advTm="2806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9910-01E5-44B9-B4E3-6F756E3F5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190150"/>
            <a:ext cx="10895106" cy="802911"/>
          </a:xfrm>
        </p:spPr>
        <p:txBody>
          <a:bodyPr/>
          <a:lstStyle/>
          <a:p>
            <a:r>
              <a:rPr lang="en-US" dirty="0"/>
              <a:t>Methodology: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F1C8-2116-472B-8E94-38B06FB3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993060"/>
            <a:ext cx="11274612" cy="5416531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Conducted Hot Spot Analysis using </a:t>
            </a:r>
            <a:r>
              <a:rPr lang="en-US" dirty="0" err="1"/>
              <a:t>Getis</a:t>
            </a:r>
            <a:r>
              <a:rPr lang="en-US" dirty="0"/>
              <a:t>-Ord Gi in ArcGIS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Conducted OLS for </a:t>
            </a:r>
            <a:r>
              <a:rPr lang="en-US" b="1" dirty="0"/>
              <a:t>Robbery</a:t>
            </a:r>
            <a:r>
              <a:rPr lang="en-US" dirty="0"/>
              <a:t> and </a:t>
            </a:r>
            <a:r>
              <a:rPr lang="en-US" b="1" dirty="0"/>
              <a:t>Rape</a:t>
            </a:r>
            <a:r>
              <a:rPr lang="en-US" dirty="0"/>
              <a:t> in ArcGIS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Conducted OLS test in </a:t>
            </a:r>
            <a:r>
              <a:rPr lang="en-US" dirty="0" err="1"/>
              <a:t>GeoDa</a:t>
            </a:r>
            <a:endParaRPr lang="en-US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Conducted Spatial Lag test in </a:t>
            </a:r>
            <a:r>
              <a:rPr lang="en-US" dirty="0" err="1"/>
              <a:t>GeoDa</a:t>
            </a:r>
            <a:endParaRPr lang="en-US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Conducted Geographically Weighted Regression in ArcGIS</a:t>
            </a:r>
          </a:p>
          <a:p>
            <a:pPr>
              <a:lnSpc>
                <a:spcPct val="200000"/>
              </a:lnSpc>
            </a:pPr>
            <a:r>
              <a:rPr lang="en-US" dirty="0"/>
              <a:t>Spatial resolution for all tests was conducted at the Census Block level</a:t>
            </a:r>
          </a:p>
        </p:txBody>
      </p:sp>
    </p:spTree>
    <p:extLst>
      <p:ext uri="{BB962C8B-B14F-4D97-AF65-F5344CB8AC3E}">
        <p14:creationId xmlns:p14="http://schemas.microsoft.com/office/powerpoint/2010/main" val="49174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17"/>
    </mc:Choice>
    <mc:Fallback xmlns="">
      <p:transition spd="slow" advTm="3451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FD0084A-37F9-4CF4-BA35-A95229919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38" y="0"/>
            <a:ext cx="5299363" cy="6858000"/>
          </a:xfrm>
          <a:prstGeom prst="rect">
            <a:avLst/>
          </a:prstGeom>
        </p:spPr>
      </p:pic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876EAA6-CB3B-4567-A841-D1FA070B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8286" y="1482473"/>
            <a:ext cx="5639783" cy="4873625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Getis</a:t>
            </a:r>
            <a:r>
              <a:rPr lang="en-US" dirty="0"/>
              <a:t>-Ord, a Hot Spot region was found bounded by GA Tech to the north</a:t>
            </a:r>
            <a:r>
              <a:rPr lang="en-US"/>
              <a:t>, &amp; </a:t>
            </a:r>
            <a:r>
              <a:rPr lang="en-US" dirty="0"/>
              <a:t>I-20 to the South, US-19 to the West, and Jackson Street (SE) to the East.</a:t>
            </a:r>
          </a:p>
          <a:p>
            <a:r>
              <a:rPr lang="en-US" dirty="0"/>
              <a:t>Queen continuity SWM used.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2D621296-2433-4E2C-AF37-B36E0BF3E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65531"/>
            <a:ext cx="3932237" cy="783273"/>
          </a:xfrm>
        </p:spPr>
        <p:txBody>
          <a:bodyPr>
            <a:normAutofit/>
          </a:bodyPr>
          <a:lstStyle/>
          <a:p>
            <a:r>
              <a:rPr lang="en-US" sz="3600" dirty="0"/>
              <a:t>Location Analysis:</a:t>
            </a:r>
          </a:p>
        </p:txBody>
      </p:sp>
    </p:spTree>
    <p:extLst>
      <p:ext uri="{BB962C8B-B14F-4D97-AF65-F5344CB8AC3E}">
        <p14:creationId xmlns:p14="http://schemas.microsoft.com/office/powerpoint/2010/main" val="21487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94"/>
    </mc:Choice>
    <mc:Fallback xmlns="">
      <p:transition spd="slow" advTm="1869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2D33D-5230-4047-9CE1-9EEF398E5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A2830EE-B851-4FD7-9F6B-493AF1A94D2F}"/>
                  </a:ext>
                </a:extLst>
              </p14:cNvPr>
              <p14:cNvContentPartPr/>
              <p14:nvPr/>
            </p14:nvContentPartPr>
            <p14:xfrm>
              <a:off x="6760009" y="6041797"/>
              <a:ext cx="2880" cy="43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A2830EE-B851-4FD7-9F6B-493AF1A94D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2369" y="6024157"/>
                <a:ext cx="385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4836484-88DC-4ECB-A660-26A9AC904F45}"/>
                  </a:ext>
                </a:extLst>
              </p14:cNvPr>
              <p14:cNvContentPartPr/>
              <p14:nvPr/>
            </p14:nvContentPartPr>
            <p14:xfrm>
              <a:off x="7689529" y="6405037"/>
              <a:ext cx="2128680" cy="250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4836484-88DC-4ECB-A660-26A9AC904F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71529" y="6387397"/>
                <a:ext cx="216432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76DABEA-5C2C-471E-B01B-8282799713A4}"/>
                  </a:ext>
                </a:extLst>
              </p14:cNvPr>
              <p14:cNvContentPartPr/>
              <p14:nvPr/>
            </p14:nvContentPartPr>
            <p14:xfrm>
              <a:off x="11856529" y="4346197"/>
              <a:ext cx="241200" cy="6314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76DABEA-5C2C-471E-B01B-8282799713A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838889" y="4328197"/>
                <a:ext cx="276840" cy="66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B438F819-746B-4BD9-8118-16BA82D78608}"/>
              </a:ext>
            </a:extLst>
          </p:cNvPr>
          <p:cNvGrpSpPr/>
          <p:nvPr/>
        </p:nvGrpSpPr>
        <p:grpSpPr>
          <a:xfrm>
            <a:off x="11216809" y="4892677"/>
            <a:ext cx="811440" cy="492840"/>
            <a:chOff x="4805751" y="4897073"/>
            <a:chExt cx="811440" cy="49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8BF7341-507E-4424-B1BC-C497CA60CDEB}"/>
                    </a:ext>
                  </a:extLst>
                </p14:cNvPr>
                <p14:cNvContentPartPr/>
                <p14:nvPr/>
              </p14:nvContentPartPr>
              <p14:xfrm>
                <a:off x="4805751" y="4995713"/>
                <a:ext cx="111960" cy="394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8BF7341-507E-4424-B1BC-C497CA60CD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88111" y="4977713"/>
                  <a:ext cx="1476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8122264-0B71-45EE-A584-51D0EC12E665}"/>
                    </a:ext>
                  </a:extLst>
                </p14:cNvPr>
                <p14:cNvContentPartPr/>
                <p14:nvPr/>
              </p14:nvContentPartPr>
              <p14:xfrm>
                <a:off x="4961271" y="5132513"/>
                <a:ext cx="118800" cy="137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8122264-0B71-45EE-A584-51D0EC12E6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43271" y="5114513"/>
                  <a:ext cx="154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0A270D0-CF75-43DA-A4EC-D160C2EC32BA}"/>
                    </a:ext>
                  </a:extLst>
                </p14:cNvPr>
                <p14:cNvContentPartPr/>
                <p14:nvPr/>
              </p14:nvContentPartPr>
              <p14:xfrm>
                <a:off x="5068191" y="5128553"/>
                <a:ext cx="104760" cy="142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0A270D0-CF75-43DA-A4EC-D160C2EC32B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50551" y="5110553"/>
                  <a:ext cx="140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2285001-B1E2-4686-BEA3-440CCAC122F2}"/>
                    </a:ext>
                  </a:extLst>
                </p14:cNvPr>
                <p14:cNvContentPartPr/>
                <p14:nvPr/>
              </p14:nvContentPartPr>
              <p14:xfrm>
                <a:off x="5152071" y="4940993"/>
                <a:ext cx="48240" cy="264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2285001-B1E2-4686-BEA3-440CCAC122F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34071" y="4923353"/>
                  <a:ext cx="83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046BCCF-3928-4B30-BD37-9516ABBB239C}"/>
                    </a:ext>
                  </a:extLst>
                </p14:cNvPr>
                <p14:cNvContentPartPr/>
                <p14:nvPr/>
              </p14:nvContentPartPr>
              <p14:xfrm>
                <a:off x="5179071" y="5128193"/>
                <a:ext cx="101880" cy="41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046BCCF-3928-4B30-BD37-9516ABBB239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61431" y="5110553"/>
                  <a:ext cx="137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825CE76-248B-494D-B097-3CCFB1010CC1}"/>
                    </a:ext>
                  </a:extLst>
                </p14:cNvPr>
                <p14:cNvContentPartPr/>
                <p14:nvPr/>
              </p14:nvContentPartPr>
              <p14:xfrm>
                <a:off x="5280231" y="4983833"/>
                <a:ext cx="161640" cy="241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825CE76-248B-494D-B097-3CCFB1010CC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62231" y="4966193"/>
                  <a:ext cx="1972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84FF0DB-ED7F-4942-A618-CA7B8F800061}"/>
                    </a:ext>
                  </a:extLst>
                </p14:cNvPr>
                <p14:cNvContentPartPr/>
                <p14:nvPr/>
              </p14:nvContentPartPr>
              <p14:xfrm>
                <a:off x="5473911" y="4897073"/>
                <a:ext cx="143280" cy="232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84FF0DB-ED7F-4942-A618-CA7B8F80006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56271" y="4879073"/>
                  <a:ext cx="17892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476C7AD-D1B7-4272-B44A-86891C65F2F0}"/>
              </a:ext>
            </a:extLst>
          </p:cNvPr>
          <p:cNvGrpSpPr/>
          <p:nvPr/>
        </p:nvGrpSpPr>
        <p:grpSpPr>
          <a:xfrm>
            <a:off x="6313609" y="328999"/>
            <a:ext cx="2430000" cy="6112080"/>
            <a:chOff x="113151" y="287273"/>
            <a:chExt cx="2430000" cy="611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7ABEBB-F3CE-4700-8D37-449940F2CF2E}"/>
                    </a:ext>
                  </a:extLst>
                </p14:cNvPr>
                <p14:cNvContentPartPr/>
                <p14:nvPr/>
              </p14:nvContentPartPr>
              <p14:xfrm>
                <a:off x="757551" y="296993"/>
                <a:ext cx="414720" cy="469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7ABEBB-F3CE-4700-8D37-449940F2CF2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9551" y="278993"/>
                  <a:ext cx="45036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83AA7A-8F07-460D-9B49-C498C6AA9E2E}"/>
                    </a:ext>
                  </a:extLst>
                </p14:cNvPr>
                <p14:cNvContentPartPr/>
                <p14:nvPr/>
              </p14:nvContentPartPr>
              <p14:xfrm>
                <a:off x="1122951" y="287273"/>
                <a:ext cx="300240" cy="481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83AA7A-8F07-460D-9B49-C498C6AA9E2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04951" y="269273"/>
                  <a:ext cx="33588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84DACF5-4C39-4F9A-9705-FF4D3DBFBF3F}"/>
                    </a:ext>
                  </a:extLst>
                </p14:cNvPr>
                <p14:cNvContentPartPr/>
                <p14:nvPr/>
              </p14:nvContentPartPr>
              <p14:xfrm>
                <a:off x="1239591" y="516593"/>
                <a:ext cx="220320" cy="74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84DACF5-4C39-4F9A-9705-FF4D3DBFBF3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21951" y="498953"/>
                  <a:ext cx="255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4F73B08-822C-4E45-9755-231E937A2032}"/>
                    </a:ext>
                  </a:extLst>
                </p14:cNvPr>
                <p14:cNvContentPartPr/>
                <p14:nvPr/>
              </p14:nvContentPartPr>
              <p14:xfrm>
                <a:off x="934311" y="938873"/>
                <a:ext cx="50760" cy="325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4F73B08-822C-4E45-9755-231E937A203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6671" y="920873"/>
                  <a:ext cx="86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EE1EFE-C04A-4B0A-B2C5-6C518149FC20}"/>
                    </a:ext>
                  </a:extLst>
                </p14:cNvPr>
                <p14:cNvContentPartPr/>
                <p14:nvPr/>
              </p14:nvContentPartPr>
              <p14:xfrm>
                <a:off x="731271" y="861473"/>
                <a:ext cx="328320" cy="120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EE1EFE-C04A-4B0A-B2C5-6C518149FC2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13631" y="843473"/>
                  <a:ext cx="363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A286914-4B54-46C6-8A1E-5D10D78BDB4C}"/>
                    </a:ext>
                  </a:extLst>
                </p14:cNvPr>
                <p14:cNvContentPartPr/>
                <p14:nvPr/>
              </p14:nvContentPartPr>
              <p14:xfrm>
                <a:off x="1036911" y="984953"/>
                <a:ext cx="255240" cy="238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A286914-4B54-46C6-8A1E-5D10D78BDB4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9271" y="967313"/>
                  <a:ext cx="2908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5E00BE6-0638-450F-B378-11BBC8E4C977}"/>
                    </a:ext>
                  </a:extLst>
                </p14:cNvPr>
                <p14:cNvContentPartPr/>
                <p14:nvPr/>
              </p14:nvContentPartPr>
              <p14:xfrm>
                <a:off x="1269831" y="1000433"/>
                <a:ext cx="151200" cy="168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5E00BE6-0638-450F-B378-11BBC8E4C97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51831" y="982433"/>
                  <a:ext cx="186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B9466BE-5345-4F3A-A392-120283AD570E}"/>
                    </a:ext>
                  </a:extLst>
                </p14:cNvPr>
                <p14:cNvContentPartPr/>
                <p14:nvPr/>
              </p14:nvContentPartPr>
              <p14:xfrm>
                <a:off x="1484031" y="777233"/>
                <a:ext cx="302400" cy="230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B9466BE-5345-4F3A-A392-120283AD570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66391" y="759593"/>
                  <a:ext cx="3380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EC4AFEF-69F0-45AA-AAEA-CE632078D40F}"/>
                    </a:ext>
                  </a:extLst>
                </p14:cNvPr>
                <p14:cNvContentPartPr/>
                <p14:nvPr/>
              </p14:nvContentPartPr>
              <p14:xfrm>
                <a:off x="1179471" y="1324433"/>
                <a:ext cx="218520" cy="30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EC4AFEF-69F0-45AA-AAEA-CE632078D40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61471" y="1306433"/>
                  <a:ext cx="2541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3CE966D-BE7C-4573-A775-A3D595A1D001}"/>
                    </a:ext>
                  </a:extLst>
                </p14:cNvPr>
                <p14:cNvContentPartPr/>
                <p14:nvPr/>
              </p14:nvContentPartPr>
              <p14:xfrm>
                <a:off x="1343991" y="1347113"/>
                <a:ext cx="148680" cy="174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3CE966D-BE7C-4573-A775-A3D595A1D00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326351" y="1329113"/>
                  <a:ext cx="184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B24DE1F-8B15-40DC-8098-35CB386DFCB0}"/>
                    </a:ext>
                  </a:extLst>
                </p14:cNvPr>
                <p14:cNvContentPartPr/>
                <p14:nvPr/>
              </p14:nvContentPartPr>
              <p14:xfrm>
                <a:off x="1521831" y="1239833"/>
                <a:ext cx="248040" cy="243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B24DE1F-8B15-40DC-8098-35CB386DFCB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504191" y="1222193"/>
                  <a:ext cx="283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563EE52-4B92-428D-9D81-76AA741CB1EA}"/>
                    </a:ext>
                  </a:extLst>
                </p14:cNvPr>
                <p14:cNvContentPartPr/>
                <p14:nvPr/>
              </p14:nvContentPartPr>
              <p14:xfrm>
                <a:off x="1799031" y="1220753"/>
                <a:ext cx="51840" cy="309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563EE52-4B92-428D-9D81-76AA741CB1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81391" y="1203113"/>
                  <a:ext cx="874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1526718-EFCB-4096-88C6-C31321197879}"/>
                    </a:ext>
                  </a:extLst>
                </p14:cNvPr>
                <p14:cNvContentPartPr/>
                <p14:nvPr/>
              </p14:nvContentPartPr>
              <p14:xfrm>
                <a:off x="1821351" y="1169273"/>
                <a:ext cx="120960" cy="172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1526718-EFCB-4096-88C6-C3132119787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03351" y="1151633"/>
                  <a:ext cx="156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95163E8-8633-40C5-9A46-36EADBC4E29B}"/>
                    </a:ext>
                  </a:extLst>
                </p14:cNvPr>
                <p14:cNvContentPartPr/>
                <p14:nvPr/>
              </p14:nvContentPartPr>
              <p14:xfrm>
                <a:off x="1988031" y="1100513"/>
                <a:ext cx="181080" cy="198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95163E8-8633-40C5-9A46-36EADBC4E29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970391" y="1082513"/>
                  <a:ext cx="2167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6A11C6B-E34D-471F-AB09-F47A77E53C65}"/>
                    </a:ext>
                  </a:extLst>
                </p14:cNvPr>
                <p14:cNvContentPartPr/>
                <p14:nvPr/>
              </p14:nvContentPartPr>
              <p14:xfrm>
                <a:off x="2359911" y="1036433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6A11C6B-E34D-471F-AB09-F47A77E53C6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342271" y="10184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FBFEDA3-E924-4C37-9CC8-F395201C722A}"/>
                    </a:ext>
                  </a:extLst>
                </p14:cNvPr>
                <p14:cNvContentPartPr/>
                <p14:nvPr/>
              </p14:nvContentPartPr>
              <p14:xfrm>
                <a:off x="2237871" y="1006553"/>
                <a:ext cx="168480" cy="261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FBFEDA3-E924-4C37-9CC8-F395201C72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220231" y="988913"/>
                  <a:ext cx="2041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4BD2317-5A38-4360-93F0-D9567E9619AB}"/>
                    </a:ext>
                  </a:extLst>
                </p14:cNvPr>
                <p14:cNvContentPartPr/>
                <p14:nvPr/>
              </p14:nvContentPartPr>
              <p14:xfrm>
                <a:off x="476031" y="1995473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4BD2317-5A38-4360-93F0-D9567E9619A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8391" y="19778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074E74-3BC2-48C4-A8AF-6ECC4D5AD776}"/>
                    </a:ext>
                  </a:extLst>
                </p14:cNvPr>
                <p14:cNvContentPartPr/>
                <p14:nvPr/>
              </p14:nvContentPartPr>
              <p14:xfrm>
                <a:off x="351471" y="2014553"/>
                <a:ext cx="390960" cy="3918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074E74-3BC2-48C4-A8AF-6ECC4D5AD77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3831" y="1996913"/>
                  <a:ext cx="426600" cy="39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DA6A46F-F02F-4CAF-BA5F-AE4772DD1C1C}"/>
                    </a:ext>
                  </a:extLst>
                </p14:cNvPr>
                <p14:cNvContentPartPr/>
                <p14:nvPr/>
              </p14:nvContentPartPr>
              <p14:xfrm>
                <a:off x="113151" y="3116873"/>
                <a:ext cx="129600" cy="303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DA6A46F-F02F-4CAF-BA5F-AE4772DD1C1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5151" y="3099233"/>
                  <a:ext cx="1652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0313F54-724F-488D-B1CA-A0CBC18F7F0D}"/>
                    </a:ext>
                  </a:extLst>
                </p14:cNvPr>
                <p14:cNvContentPartPr/>
                <p14:nvPr/>
              </p14:nvContentPartPr>
              <p14:xfrm>
                <a:off x="299631" y="3086993"/>
                <a:ext cx="145800" cy="258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0313F54-724F-488D-B1CA-A0CBC18F7F0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1991" y="3069353"/>
                  <a:ext cx="1814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E3E2B60-658B-4211-88CB-C31A768C049E}"/>
                    </a:ext>
                  </a:extLst>
                </p14:cNvPr>
                <p14:cNvContentPartPr/>
                <p14:nvPr/>
              </p14:nvContentPartPr>
              <p14:xfrm>
                <a:off x="508431" y="3165473"/>
                <a:ext cx="39960" cy="12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E3E2B60-658B-4211-88CB-C31A768C04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0791" y="3147473"/>
                  <a:ext cx="75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B484679-E68D-4478-9284-BC0D350B8A1E}"/>
                    </a:ext>
                  </a:extLst>
                </p14:cNvPr>
                <p14:cNvContentPartPr/>
                <p14:nvPr/>
              </p14:nvContentPartPr>
              <p14:xfrm>
                <a:off x="236271" y="3521513"/>
                <a:ext cx="30600" cy="271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B484679-E68D-4478-9284-BC0D350B8A1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8271" y="3503513"/>
                  <a:ext cx="662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5564631-7235-40F5-9B5B-0F98DA7AE1E8}"/>
                    </a:ext>
                  </a:extLst>
                </p14:cNvPr>
                <p14:cNvContentPartPr/>
                <p14:nvPr/>
              </p14:nvContentPartPr>
              <p14:xfrm>
                <a:off x="339951" y="3465713"/>
                <a:ext cx="90360" cy="322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5564631-7235-40F5-9B5B-0F98DA7AE1E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2311" y="3448073"/>
                  <a:ext cx="1260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8C60BED-C107-46B6-8EBC-4FDBAF4F925F}"/>
                    </a:ext>
                  </a:extLst>
                </p14:cNvPr>
                <p14:cNvContentPartPr/>
                <p14:nvPr/>
              </p14:nvContentPartPr>
              <p14:xfrm>
                <a:off x="1788591" y="6080033"/>
                <a:ext cx="54360" cy="297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8C60BED-C107-46B6-8EBC-4FDBAF4F925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70591" y="6062393"/>
                  <a:ext cx="900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76DA389-AF21-48A3-A76F-7B3738316798}"/>
                    </a:ext>
                  </a:extLst>
                </p14:cNvPr>
                <p14:cNvContentPartPr/>
                <p14:nvPr/>
              </p14:nvContentPartPr>
              <p14:xfrm>
                <a:off x="1711191" y="6106313"/>
                <a:ext cx="196200" cy="35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76DA389-AF21-48A3-A76F-7B373831679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93551" y="6088673"/>
                  <a:ext cx="231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83E5E11-5FAC-4E9A-BE4A-BAB5A41D336D}"/>
                    </a:ext>
                  </a:extLst>
                </p14:cNvPr>
                <p14:cNvContentPartPr/>
                <p14:nvPr/>
              </p14:nvContentPartPr>
              <p14:xfrm>
                <a:off x="1759431" y="6298553"/>
                <a:ext cx="253440" cy="100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83E5E11-5FAC-4E9A-BE4A-BAB5A41D336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41431" y="6280913"/>
                  <a:ext cx="289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38C8E9-4282-48B1-9E26-79CC7DA7744C}"/>
                    </a:ext>
                  </a:extLst>
                </p14:cNvPr>
                <p14:cNvContentPartPr/>
                <p14:nvPr/>
              </p14:nvContentPartPr>
              <p14:xfrm>
                <a:off x="2003151" y="6153833"/>
                <a:ext cx="91440" cy="61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38C8E9-4282-48B1-9E26-79CC7DA774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85151" y="6136193"/>
                  <a:ext cx="127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C3A8FD-00A2-46D1-A074-36CAC178CD9C}"/>
                    </a:ext>
                  </a:extLst>
                </p14:cNvPr>
                <p14:cNvContentPartPr/>
                <p14:nvPr/>
              </p14:nvContentPartPr>
              <p14:xfrm>
                <a:off x="2154711" y="5964833"/>
                <a:ext cx="238680" cy="378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C3A8FD-00A2-46D1-A074-36CAC178CD9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37071" y="5947193"/>
                  <a:ext cx="2743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C74CA4C-6D70-406A-B1D5-98EA4F7A75BE}"/>
                    </a:ext>
                  </a:extLst>
                </p14:cNvPr>
                <p14:cNvContentPartPr/>
                <p14:nvPr/>
              </p14:nvContentPartPr>
              <p14:xfrm>
                <a:off x="2401671" y="6013433"/>
                <a:ext cx="141480" cy="254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C74CA4C-6D70-406A-B1D5-98EA4F7A75B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84031" y="5995433"/>
                  <a:ext cx="17712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38848C4-F0F6-4714-A3D0-C70E4AB311C1}"/>
              </a:ext>
            </a:extLst>
          </p:cNvPr>
          <p:cNvGrpSpPr/>
          <p:nvPr/>
        </p:nvGrpSpPr>
        <p:grpSpPr>
          <a:xfrm>
            <a:off x="9347689" y="4952077"/>
            <a:ext cx="968400" cy="837000"/>
            <a:chOff x="2936631" y="4956473"/>
            <a:chExt cx="968400" cy="8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886B62F-2156-406A-98B7-59ADD3F5941A}"/>
                    </a:ext>
                  </a:extLst>
                </p14:cNvPr>
                <p14:cNvContentPartPr/>
                <p14:nvPr/>
              </p14:nvContentPartPr>
              <p14:xfrm>
                <a:off x="3109791" y="4989953"/>
                <a:ext cx="184320" cy="275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886B62F-2156-406A-98B7-59ADD3F5941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92151" y="4972313"/>
                  <a:ext cx="2199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1A805AD-7D64-4D44-B3D6-2F087A53CE3A}"/>
                    </a:ext>
                  </a:extLst>
                </p14:cNvPr>
                <p14:cNvContentPartPr/>
                <p14:nvPr/>
              </p14:nvContentPartPr>
              <p14:xfrm>
                <a:off x="3370791" y="4956473"/>
                <a:ext cx="199440" cy="316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1A805AD-7D64-4D44-B3D6-2F087A53CE3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53151" y="4938473"/>
                  <a:ext cx="2350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AD046BE-1385-43FD-8665-F0B8A6425B34}"/>
                    </a:ext>
                  </a:extLst>
                </p14:cNvPr>
                <p14:cNvContentPartPr/>
                <p14:nvPr/>
              </p14:nvContentPartPr>
              <p14:xfrm>
                <a:off x="3446031" y="5102993"/>
                <a:ext cx="167040" cy="65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AD046BE-1385-43FD-8665-F0B8A6425B3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28031" y="5084993"/>
                  <a:ext cx="202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B040089-431F-4FBE-BAAF-3A25BFD82563}"/>
                    </a:ext>
                  </a:extLst>
                </p14:cNvPr>
                <p14:cNvContentPartPr/>
                <p14:nvPr/>
              </p14:nvContentPartPr>
              <p14:xfrm>
                <a:off x="2936631" y="5347073"/>
                <a:ext cx="245160" cy="446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B040089-431F-4FBE-BAAF-3A25BFD8256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18991" y="5329073"/>
                  <a:ext cx="2808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FB5163B-61D8-4671-9708-017127086009}"/>
                    </a:ext>
                  </a:extLst>
                </p14:cNvPr>
                <p14:cNvContentPartPr/>
                <p14:nvPr/>
              </p14:nvContentPartPr>
              <p14:xfrm>
                <a:off x="3253431" y="5429513"/>
                <a:ext cx="36720" cy="324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FB5163B-61D8-4671-9708-01712708600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35791" y="5411513"/>
                  <a:ext cx="723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DC7A142-799A-4037-B3F0-FF154DC270A5}"/>
                    </a:ext>
                  </a:extLst>
                </p14:cNvPr>
                <p14:cNvContentPartPr/>
                <p14:nvPr/>
              </p14:nvContentPartPr>
              <p14:xfrm>
                <a:off x="3182871" y="5565233"/>
                <a:ext cx="124200" cy="91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DC7A142-799A-4037-B3F0-FF154DC270A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65231" y="5547233"/>
                  <a:ext cx="159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F0E0078-9039-495D-B5F1-01D68F28A3AB}"/>
                    </a:ext>
                  </a:extLst>
                </p14:cNvPr>
                <p14:cNvContentPartPr/>
                <p14:nvPr/>
              </p14:nvContentPartPr>
              <p14:xfrm>
                <a:off x="3340911" y="5479913"/>
                <a:ext cx="150120" cy="253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F0E0078-9039-495D-B5F1-01D68F28A3A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22911" y="5461913"/>
                  <a:ext cx="1857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63071D8-2B25-4162-BA32-BCACC50B27DC}"/>
                    </a:ext>
                  </a:extLst>
                </p14:cNvPr>
                <p14:cNvContentPartPr/>
                <p14:nvPr/>
              </p14:nvContentPartPr>
              <p14:xfrm>
                <a:off x="3537831" y="5380553"/>
                <a:ext cx="210960" cy="377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63071D8-2B25-4162-BA32-BCACC50B27D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19831" y="5362913"/>
                  <a:ext cx="2466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03C9F67-4573-4DEC-9A62-87F9BA43ACEB}"/>
                    </a:ext>
                  </a:extLst>
                </p14:cNvPr>
                <p14:cNvContentPartPr/>
                <p14:nvPr/>
              </p14:nvContentPartPr>
              <p14:xfrm>
                <a:off x="3708831" y="5378753"/>
                <a:ext cx="196200" cy="278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03C9F67-4573-4DEC-9A62-87F9BA43ACE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91191" y="5360753"/>
                  <a:ext cx="2318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50D206D-AD14-4322-B060-8576C6F23E84}"/>
                    </a:ext>
                  </a:extLst>
                </p14:cNvPr>
                <p14:cNvContentPartPr/>
                <p14:nvPr/>
              </p14:nvContentPartPr>
              <p14:xfrm>
                <a:off x="3525951" y="5561633"/>
                <a:ext cx="30960" cy="41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50D206D-AD14-4322-B060-8576C6F23E8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08311" y="5543993"/>
                  <a:ext cx="66600" cy="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A5C1223-3FAB-4CC8-B805-2733C675464F}"/>
                  </a:ext>
                </a:extLst>
              </p14:cNvPr>
              <p14:cNvContentPartPr/>
              <p14:nvPr/>
            </p14:nvContentPartPr>
            <p14:xfrm flipH="1">
              <a:off x="12091872" y="3112477"/>
              <a:ext cx="102512" cy="2608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A5C1223-3FAB-4CC8-B805-2733C675464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 flipH="1">
                <a:off x="12073887" y="3094837"/>
                <a:ext cx="138121" cy="2644200"/>
              </a:xfrm>
              <a:prstGeom prst="rect">
                <a:avLst/>
              </a:prstGeom>
            </p:spPr>
          </p:pic>
        </mc:Fallback>
      </mc:AlternateContent>
      <p:pic>
        <p:nvPicPr>
          <p:cNvPr id="129" name="Picture 128" descr="Map&#10;&#10;Description automatically generated">
            <a:extLst>
              <a:ext uri="{FF2B5EF4-FFF2-40B4-BE49-F238E27FC236}">
                <a16:creationId xmlns:a16="http://schemas.microsoft.com/office/drawing/2014/main" id="{BF4BBBCD-6608-48A2-8E09-877E251AB978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" y="0"/>
            <a:ext cx="5299363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5F7FB49-8D5F-4E40-992D-FCFED3FC2DF7}"/>
                  </a:ext>
                </a:extLst>
              </p14:cNvPr>
              <p14:cNvContentPartPr/>
              <p14:nvPr/>
            </p14:nvContentPartPr>
            <p14:xfrm>
              <a:off x="9307911" y="1456193"/>
              <a:ext cx="1756440" cy="22611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5F7FB49-8D5F-4E40-992D-FCFED3FC2DF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289911" y="1438553"/>
                <a:ext cx="1792080" cy="229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FA8A847-21DC-46C0-B1E6-3DF9C6EE5747}"/>
              </a:ext>
            </a:extLst>
          </p:cNvPr>
          <p:cNvGrpSpPr/>
          <p:nvPr/>
        </p:nvGrpSpPr>
        <p:grpSpPr>
          <a:xfrm>
            <a:off x="10378911" y="2566073"/>
            <a:ext cx="1113480" cy="351720"/>
            <a:chOff x="10378911" y="2566073"/>
            <a:chExt cx="111348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9880632-F0A6-400E-B84A-92151960ED3E}"/>
                    </a:ext>
                  </a:extLst>
                </p14:cNvPr>
                <p14:cNvContentPartPr/>
                <p14:nvPr/>
              </p14:nvContentPartPr>
              <p14:xfrm>
                <a:off x="10529031" y="2634833"/>
                <a:ext cx="18360" cy="189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9880632-F0A6-400E-B84A-92151960ED3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511031" y="2616833"/>
                  <a:ext cx="54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D6E0558-411D-49BA-8E26-FEF5EE3BEEC5}"/>
                    </a:ext>
                  </a:extLst>
                </p14:cNvPr>
                <p14:cNvContentPartPr/>
                <p14:nvPr/>
              </p14:nvContentPartPr>
              <p14:xfrm>
                <a:off x="10378911" y="2590553"/>
                <a:ext cx="311040" cy="52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D6E0558-411D-49BA-8E26-FEF5EE3BEEC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360911" y="2572913"/>
                  <a:ext cx="346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621640D-FB74-47B8-B526-CFFF348EBB6C}"/>
                    </a:ext>
                  </a:extLst>
                </p14:cNvPr>
                <p14:cNvContentPartPr/>
                <p14:nvPr/>
              </p14:nvContentPartPr>
              <p14:xfrm>
                <a:off x="10450551" y="2761553"/>
                <a:ext cx="216720" cy="51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621640D-FB74-47B8-B526-CFFF348EBB6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432551" y="2743913"/>
                  <a:ext cx="2523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1FB183D-1644-4183-9C30-ED0C94325D9C}"/>
                    </a:ext>
                  </a:extLst>
                </p14:cNvPr>
                <p14:cNvContentPartPr/>
                <p14:nvPr/>
              </p14:nvContentPartPr>
              <p14:xfrm>
                <a:off x="10780311" y="2623313"/>
                <a:ext cx="119880" cy="32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1FB183D-1644-4183-9C30-ED0C94325D9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762311" y="2605313"/>
                  <a:ext cx="1555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C498500-0BDD-434B-B21E-EBE069DF309C}"/>
                    </a:ext>
                  </a:extLst>
                </p14:cNvPr>
                <p14:cNvContentPartPr/>
                <p14:nvPr/>
              </p14:nvContentPartPr>
              <p14:xfrm>
                <a:off x="11303751" y="2589113"/>
                <a:ext cx="7200" cy="1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C498500-0BDD-434B-B21E-EBE069DF309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286111" y="2571473"/>
                  <a:ext cx="42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94DF2CD-650A-4D1C-9297-DE8A09658635}"/>
                    </a:ext>
                  </a:extLst>
                </p14:cNvPr>
                <p14:cNvContentPartPr/>
                <p14:nvPr/>
              </p14:nvContentPartPr>
              <p14:xfrm>
                <a:off x="10997751" y="2739953"/>
                <a:ext cx="241200" cy="23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94DF2CD-650A-4D1C-9297-DE8A0965863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979751" y="2721953"/>
                  <a:ext cx="276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7BFFBBF-3971-4452-B27D-D3F4426EE17B}"/>
                    </a:ext>
                  </a:extLst>
                </p14:cNvPr>
                <p14:cNvContentPartPr/>
                <p14:nvPr/>
              </p14:nvContentPartPr>
              <p14:xfrm>
                <a:off x="10946991" y="2599913"/>
                <a:ext cx="227880" cy="317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7BFFBBF-3971-4452-B27D-D3F4426EE17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929351" y="2582273"/>
                  <a:ext cx="263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FD7CFEC-D627-4186-9A48-60BDDCA92913}"/>
                    </a:ext>
                  </a:extLst>
                </p14:cNvPr>
                <p14:cNvContentPartPr/>
                <p14:nvPr/>
              </p14:nvContentPartPr>
              <p14:xfrm>
                <a:off x="11265231" y="2566073"/>
                <a:ext cx="227160" cy="279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FD7CFEC-D627-4186-9A48-60BDDCA9291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247231" y="2548073"/>
                  <a:ext cx="262800" cy="31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1146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87"/>
    </mc:Choice>
    <mc:Fallback xmlns="">
      <p:transition spd="slow" advTm="2678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D8B3-D57E-4510-A0F5-22691FF4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58667"/>
            <a:ext cx="3179347" cy="749123"/>
          </a:xfrm>
        </p:spPr>
        <p:txBody>
          <a:bodyPr>
            <a:normAutofit fontScale="90000"/>
          </a:bodyPr>
          <a:lstStyle/>
          <a:p>
            <a:r>
              <a:rPr lang="en-US" dirty="0"/>
              <a:t>OLS Robbery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699F1478-DA0F-480A-B954-D7F08ACDB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295696" cy="68532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6502D-5F76-4C1D-BB0B-839A0434CBFC}"/>
              </a:ext>
            </a:extLst>
          </p:cNvPr>
          <p:cNvSpPr txBox="1"/>
          <p:nvPr/>
        </p:nvSpPr>
        <p:spPr>
          <a:xfrm>
            <a:off x="6096000" y="1207790"/>
            <a:ext cx="5579307" cy="550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Evaluated robbery based on: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White (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 (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Hispanic (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Races (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Housing Units (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Vacant Housing Units (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 Family Income ($)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 Home Value ($)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Adult Households (%)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Parent Households (%)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Fulltime Employment (%)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HS Education (%)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Poverty (%)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Unemployment (%)</a:t>
            </a:r>
          </a:p>
          <a:p>
            <a:pPr marL="685800" lvl="1" indent="-2286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Ages 15-24 (%)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584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68"/>
    </mc:Choice>
    <mc:Fallback xmlns="">
      <p:transition spd="slow" advTm="1616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B6AA-3A41-4AB5-A1C5-3B69F295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Findings (OLS Robbery):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9989C-FDF1-4BB5-89E0-44419A8C6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1752601"/>
            <a:ext cx="3333021" cy="4437062"/>
          </a:xfrm>
        </p:spPr>
        <p:txBody>
          <a:bodyPr>
            <a:normAutofit fontScale="55000" lnSpcReduction="20000"/>
          </a:bodyPr>
          <a:lstStyle/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White (</a:t>
            </a:r>
            <a:r>
              <a:rPr lang="en-US" sz="2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 (</a:t>
            </a:r>
            <a:r>
              <a:rPr lang="en-US" sz="2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Hispanic (</a:t>
            </a:r>
            <a:r>
              <a:rPr lang="en-US" sz="2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Races (</a:t>
            </a:r>
            <a:r>
              <a:rPr lang="en-US" sz="2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Housing Units (</a:t>
            </a:r>
            <a:r>
              <a:rPr lang="en-US" sz="2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Vacant Housing Units (</a:t>
            </a:r>
            <a:r>
              <a:rPr lang="en-US" sz="2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29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 Family Income ($)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29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 Home Value ($)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Adult Households (%)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29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Parent Households (%)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Fulltime Employment (%)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HS Education (%)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29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Poverty (%)</a:t>
            </a:r>
          </a:p>
          <a:p>
            <a:pPr marL="685800" lvl="1" indent="-228600">
              <a:lnSpc>
                <a:spcPct val="107000"/>
              </a:lnSpc>
              <a:buFont typeface="+mj-lt"/>
              <a:buAutoNum type="arabicPeriod"/>
            </a:pP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Unemployment (%)</a:t>
            </a:r>
          </a:p>
          <a:p>
            <a:pPr marL="685800" lvl="1" indent="-2286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9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Ages 15-24 (%)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C32C5-EBE9-4DC9-BA8A-DDA042D4A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98377" y="1278732"/>
            <a:ext cx="5561106" cy="823912"/>
          </a:xfrm>
        </p:spPr>
        <p:txBody>
          <a:bodyPr>
            <a:normAutofit/>
          </a:bodyPr>
          <a:lstStyle/>
          <a:p>
            <a:r>
              <a:rPr lang="en-US" sz="2800" b="1" dirty="0"/>
              <a:t>Significant factors: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50199D-06C2-449F-9C64-93A312C56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98377" y="2209800"/>
            <a:ext cx="7134929" cy="4015154"/>
          </a:xfrm>
        </p:spPr>
        <p:txBody>
          <a:bodyPr>
            <a:normAutofit fontScale="55000" lnSpcReduction="20000"/>
          </a:bodyPr>
          <a:lstStyle/>
          <a:p>
            <a:r>
              <a:rPr lang="en-US" sz="5100" dirty="0"/>
              <a:t>Poverty is the most influential factor contributing to elevated robbery rates.</a:t>
            </a:r>
          </a:p>
          <a:p>
            <a:r>
              <a:rPr lang="en-US" sz="5100" dirty="0"/>
              <a:t>Elevated Risk Factors:</a:t>
            </a:r>
          </a:p>
          <a:p>
            <a:pPr lvl="1"/>
            <a:r>
              <a:rPr lang="en-US" sz="4700" dirty="0"/>
              <a:t>Low Median Family Income (MFI)</a:t>
            </a:r>
          </a:p>
          <a:p>
            <a:pPr lvl="1"/>
            <a:r>
              <a:rPr lang="en-US" sz="4700" dirty="0"/>
              <a:t>Low Median Home Value (MHV)</a:t>
            </a:r>
          </a:p>
          <a:p>
            <a:pPr lvl="1"/>
            <a:r>
              <a:rPr lang="en-US" sz="4700" dirty="0"/>
              <a:t>High numbers of single Parent HH’s</a:t>
            </a:r>
          </a:p>
          <a:p>
            <a:pPr lvl="1"/>
            <a:r>
              <a:rPr lang="en-US" sz="4700" dirty="0"/>
              <a:t>Areas w/ high numbers of teens – a large portion of robberies are committed by those in their late teens.</a:t>
            </a:r>
          </a:p>
          <a:p>
            <a:pPr lvl="1"/>
            <a:endParaRPr lang="en-US" sz="4700" dirty="0"/>
          </a:p>
          <a:p>
            <a:pPr lvl="1"/>
            <a:endParaRPr lang="en-US" sz="1600" dirty="0"/>
          </a:p>
        </p:txBody>
      </p:sp>
      <p:pic>
        <p:nvPicPr>
          <p:cNvPr id="3076" name="Picture 4" descr="ArcGIS - Wikipedia">
            <a:extLst>
              <a:ext uri="{FF2B5EF4-FFF2-40B4-BE49-F238E27FC236}">
                <a16:creationId xmlns:a16="http://schemas.microsoft.com/office/drawing/2014/main" id="{D4059ADD-DF44-4C32-AABE-BB21B0F3A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331" y="0"/>
            <a:ext cx="1368669" cy="136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49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1587</Words>
  <Application>Microsoft Office PowerPoint</Application>
  <PresentationFormat>Widescreen</PresentationFormat>
  <Paragraphs>231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Avenir Next LT Pro</vt:lpstr>
      <vt:lpstr>AvenirNext LT Pro Medium</vt:lpstr>
      <vt:lpstr>Calibri</vt:lpstr>
      <vt:lpstr>Cambria Math</vt:lpstr>
      <vt:lpstr>Sabon Next LT</vt:lpstr>
      <vt:lpstr>DappledVTI</vt:lpstr>
      <vt:lpstr>Geostatistical Analysis of Violent Crime in Atlanta</vt:lpstr>
      <vt:lpstr>Background:</vt:lpstr>
      <vt:lpstr>Success in Law Enforcement:</vt:lpstr>
      <vt:lpstr>Objectives:</vt:lpstr>
      <vt:lpstr>Methodology:</vt:lpstr>
      <vt:lpstr>Location Analysis:</vt:lpstr>
      <vt:lpstr>PowerPoint Presentation</vt:lpstr>
      <vt:lpstr>OLS Robbery</vt:lpstr>
      <vt:lpstr>Initial Findings (OLS Robbery):</vt:lpstr>
      <vt:lpstr>Initial Findings (OLS) cont.</vt:lpstr>
      <vt:lpstr>Findings (OLS Robbery) GeoDa:</vt:lpstr>
      <vt:lpstr>Findings (Spatial Lag) GeoDa:</vt:lpstr>
      <vt:lpstr>Findings (GWR Robbery):</vt:lpstr>
      <vt:lpstr>Location Analysis (Robbery):</vt:lpstr>
      <vt:lpstr>PowerPoint Presentation</vt:lpstr>
      <vt:lpstr>Location Analysis:</vt:lpstr>
      <vt:lpstr>Location Analysis (Rape):</vt:lpstr>
      <vt:lpstr>OLS Rape</vt:lpstr>
      <vt:lpstr>Initial Findings (OLS Rape):</vt:lpstr>
      <vt:lpstr>Initial Findings (OLS) cont.</vt:lpstr>
      <vt:lpstr>Findings (OLS Rape) GeoDa:</vt:lpstr>
      <vt:lpstr>Findings (Spatial Lag) GeoDa:</vt:lpstr>
      <vt:lpstr>Findings (GWR Rape):</vt:lpstr>
      <vt:lpstr>Location Analysis:</vt:lpstr>
      <vt:lpstr>Location Analysis:</vt:lpstr>
      <vt:lpstr>Location Analysis:</vt:lpstr>
      <vt:lpstr>PowerPoint Presentation</vt:lpstr>
      <vt:lpstr>Conclusions:</vt:lpstr>
      <vt:lpstr>Resources: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Geostatistical Analysis of Atlanta Crime</dc:title>
  <dc:creator>Sam Shuster</dc:creator>
  <cp:lastModifiedBy>Sam Shuster</cp:lastModifiedBy>
  <cp:revision>139</cp:revision>
  <dcterms:created xsi:type="dcterms:W3CDTF">2021-04-26T20:08:38Z</dcterms:created>
  <dcterms:modified xsi:type="dcterms:W3CDTF">2021-04-28T14:45:14Z</dcterms:modified>
</cp:coreProperties>
</file>